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72" r:id="rId5"/>
  </p:sldIdLst>
  <p:sldSz cx="7200900" cy="10333038"/>
  <p:notesSz cx="6737350" cy="9869488"/>
  <p:defaultTextStyle>
    <a:defPPr>
      <a:defRPr lang="ja-JP"/>
    </a:defPPr>
    <a:lvl1pPr marL="0" algn="l" defTabSz="1001908" rtl="0" eaLnBrk="1" latinLnBrk="0" hangingPunct="1">
      <a:defRPr kumimoji="1" sz="2000" kern="1200">
        <a:solidFill>
          <a:schemeClr val="tx1"/>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55">
          <p15:clr>
            <a:srgbClr val="A4A3A4"/>
          </p15:clr>
        </p15:guide>
        <p15:guide id="2" pos="4400">
          <p15:clr>
            <a:srgbClr val="A4A3A4"/>
          </p15:clr>
        </p15:guide>
        <p15:guide id="3" pos="136">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6E8433-2769-4CB9-8954-ECA99E27412C}" name="葛西 万由(KASAI Mayu)" initials="葛西" userId="S::kasai.mayu.88h@cfa.go.jp::1e484699-aec8-4a4a-90f0-145ea3d7d9a7" providerId="AD"/>
  <p188:author id="{C43E10E5-F4DE-B4DF-238B-1A3306556637}" name="渡辺 はづき(WATANABE Hazuki)" initials="渡辺" userId="S::watanabe.hazuki.h43@cfa.go.jp::a3b7e3ce-a6d8-47c0-9b2f-03c6d567509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FFCCFF"/>
    <a:srgbClr val="FF66FF"/>
    <a:srgbClr val="CCFF99"/>
    <a:srgbClr val="33CC33"/>
    <a:srgbClr val="47D147"/>
    <a:srgbClr val="CCFFCC"/>
    <a:srgbClr val="0070C0"/>
    <a:srgbClr val="008000"/>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25" autoAdjust="0"/>
    <p:restoredTop sz="96067" autoAdjust="0"/>
  </p:normalViewPr>
  <p:slideViewPr>
    <p:cSldViewPr>
      <p:cViewPr>
        <p:scale>
          <a:sx n="75" d="100"/>
          <a:sy n="75" d="100"/>
        </p:scale>
        <p:origin x="2070" y="54"/>
      </p:cViewPr>
      <p:guideLst>
        <p:guide orient="horz" pos="3255"/>
        <p:guide pos="4400"/>
        <p:guide pos="136"/>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309" cy="493396"/>
          </a:xfrm>
          <a:prstGeom prst="rect">
            <a:avLst/>
          </a:prstGeom>
        </p:spPr>
        <p:txBody>
          <a:bodyPr vert="horz" lIns="90672" tIns="45336" rIns="90672" bIns="4533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471" y="0"/>
            <a:ext cx="2919309" cy="493396"/>
          </a:xfrm>
          <a:prstGeom prst="rect">
            <a:avLst/>
          </a:prstGeom>
        </p:spPr>
        <p:txBody>
          <a:bodyPr vert="horz" lIns="90672" tIns="45336" rIns="90672" bIns="45336" rtlCol="0"/>
          <a:lstStyle>
            <a:lvl1pPr algn="r">
              <a:defRPr sz="1200"/>
            </a:lvl1pPr>
          </a:lstStyle>
          <a:p>
            <a:fld id="{3AC40795-6967-4EF3-A722-FF9414F29A16}" type="datetimeFigureOut">
              <a:rPr kumimoji="1" lang="ja-JP" altLang="en-US" smtClean="0"/>
              <a:t>2026/3/16</a:t>
            </a:fld>
            <a:endParaRPr kumimoji="1" lang="ja-JP" altLang="en-US"/>
          </a:p>
        </p:txBody>
      </p:sp>
      <p:sp>
        <p:nvSpPr>
          <p:cNvPr id="4" name="スライド イメージ プレースホルダー 3"/>
          <p:cNvSpPr>
            <a:spLocks noGrp="1" noRot="1" noChangeAspect="1"/>
          </p:cNvSpPr>
          <p:nvPr>
            <p:ph type="sldImg" idx="2"/>
          </p:nvPr>
        </p:nvSpPr>
        <p:spPr>
          <a:xfrm>
            <a:off x="2081213" y="741363"/>
            <a:ext cx="2574925" cy="3698875"/>
          </a:xfrm>
          <a:prstGeom prst="rect">
            <a:avLst/>
          </a:prstGeom>
          <a:noFill/>
          <a:ln w="12700">
            <a:solidFill>
              <a:prstClr val="black"/>
            </a:solidFill>
          </a:ln>
        </p:spPr>
        <p:txBody>
          <a:bodyPr vert="horz" lIns="90672" tIns="45336" rIns="90672" bIns="45336" rtlCol="0" anchor="ctr"/>
          <a:lstStyle/>
          <a:p>
            <a:endParaRPr lang="ja-JP" altLang="en-US"/>
          </a:p>
        </p:txBody>
      </p:sp>
      <p:sp>
        <p:nvSpPr>
          <p:cNvPr id="5" name="ノート プレースホルダー 4"/>
          <p:cNvSpPr>
            <a:spLocks noGrp="1"/>
          </p:cNvSpPr>
          <p:nvPr>
            <p:ph type="body" sz="quarter" idx="3"/>
          </p:nvPr>
        </p:nvSpPr>
        <p:spPr>
          <a:xfrm>
            <a:off x="674050" y="4688046"/>
            <a:ext cx="5389252" cy="4440561"/>
          </a:xfrm>
          <a:prstGeom prst="rect">
            <a:avLst/>
          </a:prstGeom>
        </p:spPr>
        <p:txBody>
          <a:bodyPr vert="horz" lIns="90672" tIns="45336" rIns="90672" bIns="4533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4517"/>
            <a:ext cx="2919309" cy="493395"/>
          </a:xfrm>
          <a:prstGeom prst="rect">
            <a:avLst/>
          </a:prstGeom>
        </p:spPr>
        <p:txBody>
          <a:bodyPr vert="horz" lIns="90672" tIns="45336" rIns="90672" bIns="4533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471" y="9374517"/>
            <a:ext cx="2919309" cy="493395"/>
          </a:xfrm>
          <a:prstGeom prst="rect">
            <a:avLst/>
          </a:prstGeom>
        </p:spPr>
        <p:txBody>
          <a:bodyPr vert="horz" lIns="90672" tIns="45336" rIns="90672" bIns="45336" rtlCol="0" anchor="b"/>
          <a:lstStyle>
            <a:lvl1pPr algn="r">
              <a:defRPr sz="1200"/>
            </a:lvl1pPr>
          </a:lstStyle>
          <a:p>
            <a:fld id="{25393CC3-1521-481F-B87E-00323AAEDF3A}" type="slidenum">
              <a:rPr kumimoji="1" lang="ja-JP" altLang="en-US" smtClean="0"/>
              <a:t>‹#›</a:t>
            </a:fld>
            <a:endParaRPr kumimoji="1" lang="ja-JP" altLang="en-US"/>
          </a:p>
        </p:txBody>
      </p:sp>
    </p:spTree>
    <p:extLst>
      <p:ext uri="{BB962C8B-B14F-4D97-AF65-F5344CB8AC3E}">
        <p14:creationId xmlns:p14="http://schemas.microsoft.com/office/powerpoint/2010/main" val="313982813"/>
      </p:ext>
    </p:extLst>
  </p:cSld>
  <p:clrMap bg1="lt1" tx1="dk1" bg2="lt2" tx2="dk2" accent1="accent1" accent2="accent2" accent3="accent3" accent4="accent4" accent5="accent5" accent6="accent6" hlink="hlink" folHlink="folHlink"/>
  <p:notesStyle>
    <a:lvl1pPr marL="0" algn="l" defTabSz="1001908" rtl="0" eaLnBrk="1" latinLnBrk="0" hangingPunct="1">
      <a:defRPr kumimoji="1" sz="1300" kern="1200">
        <a:solidFill>
          <a:schemeClr val="tx1"/>
        </a:solidFill>
        <a:latin typeface="+mn-lt"/>
        <a:ea typeface="+mn-ea"/>
        <a:cs typeface="+mn-cs"/>
      </a:defRPr>
    </a:lvl1pPr>
    <a:lvl2pPr marL="500954" algn="l" defTabSz="1001908" rtl="0" eaLnBrk="1" latinLnBrk="0" hangingPunct="1">
      <a:defRPr kumimoji="1" sz="1300" kern="1200">
        <a:solidFill>
          <a:schemeClr val="tx1"/>
        </a:solidFill>
        <a:latin typeface="+mn-lt"/>
        <a:ea typeface="+mn-ea"/>
        <a:cs typeface="+mn-cs"/>
      </a:defRPr>
    </a:lvl2pPr>
    <a:lvl3pPr marL="1001908" algn="l" defTabSz="1001908" rtl="0" eaLnBrk="1" latinLnBrk="0" hangingPunct="1">
      <a:defRPr kumimoji="1" sz="1300" kern="1200">
        <a:solidFill>
          <a:schemeClr val="tx1"/>
        </a:solidFill>
        <a:latin typeface="+mn-lt"/>
        <a:ea typeface="+mn-ea"/>
        <a:cs typeface="+mn-cs"/>
      </a:defRPr>
    </a:lvl3pPr>
    <a:lvl4pPr marL="1502862" algn="l" defTabSz="1001908" rtl="0" eaLnBrk="1" latinLnBrk="0" hangingPunct="1">
      <a:defRPr kumimoji="1" sz="1300" kern="1200">
        <a:solidFill>
          <a:schemeClr val="tx1"/>
        </a:solidFill>
        <a:latin typeface="+mn-lt"/>
        <a:ea typeface="+mn-ea"/>
        <a:cs typeface="+mn-cs"/>
      </a:defRPr>
    </a:lvl4pPr>
    <a:lvl5pPr marL="2003816" algn="l" defTabSz="1001908" rtl="0" eaLnBrk="1" latinLnBrk="0" hangingPunct="1">
      <a:defRPr kumimoji="1" sz="1300" kern="1200">
        <a:solidFill>
          <a:schemeClr val="tx1"/>
        </a:solidFill>
        <a:latin typeface="+mn-lt"/>
        <a:ea typeface="+mn-ea"/>
        <a:cs typeface="+mn-cs"/>
      </a:defRPr>
    </a:lvl5pPr>
    <a:lvl6pPr marL="2504770" algn="l" defTabSz="1001908" rtl="0" eaLnBrk="1" latinLnBrk="0" hangingPunct="1">
      <a:defRPr kumimoji="1" sz="1300" kern="1200">
        <a:solidFill>
          <a:schemeClr val="tx1"/>
        </a:solidFill>
        <a:latin typeface="+mn-lt"/>
        <a:ea typeface="+mn-ea"/>
        <a:cs typeface="+mn-cs"/>
      </a:defRPr>
    </a:lvl6pPr>
    <a:lvl7pPr marL="3005724" algn="l" defTabSz="1001908" rtl="0" eaLnBrk="1" latinLnBrk="0" hangingPunct="1">
      <a:defRPr kumimoji="1" sz="1300" kern="1200">
        <a:solidFill>
          <a:schemeClr val="tx1"/>
        </a:solidFill>
        <a:latin typeface="+mn-lt"/>
        <a:ea typeface="+mn-ea"/>
        <a:cs typeface="+mn-cs"/>
      </a:defRPr>
    </a:lvl7pPr>
    <a:lvl8pPr marL="3506678" algn="l" defTabSz="1001908" rtl="0" eaLnBrk="1" latinLnBrk="0" hangingPunct="1">
      <a:defRPr kumimoji="1" sz="1300" kern="1200">
        <a:solidFill>
          <a:schemeClr val="tx1"/>
        </a:solidFill>
        <a:latin typeface="+mn-lt"/>
        <a:ea typeface="+mn-ea"/>
        <a:cs typeface="+mn-cs"/>
      </a:defRPr>
    </a:lvl8pPr>
    <a:lvl9pPr marL="4007632" algn="l" defTabSz="1001908"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54" indent="0" algn="ctr">
              <a:buNone/>
              <a:defRPr>
                <a:solidFill>
                  <a:schemeClr val="tx1">
                    <a:tint val="75000"/>
                  </a:schemeClr>
                </a:solidFill>
              </a:defRPr>
            </a:lvl2pPr>
            <a:lvl3pPr marL="1001908" indent="0" algn="ctr">
              <a:buNone/>
              <a:defRPr>
                <a:solidFill>
                  <a:schemeClr val="tx1">
                    <a:tint val="75000"/>
                  </a:schemeClr>
                </a:solidFill>
              </a:defRPr>
            </a:lvl3pPr>
            <a:lvl4pPr marL="1502862" indent="0" algn="ctr">
              <a:buNone/>
              <a:defRPr>
                <a:solidFill>
                  <a:schemeClr val="tx1">
                    <a:tint val="75000"/>
                  </a:schemeClr>
                </a:solidFill>
              </a:defRPr>
            </a:lvl4pPr>
            <a:lvl5pPr marL="2003816" indent="0" algn="ctr">
              <a:buNone/>
              <a:defRPr>
                <a:solidFill>
                  <a:schemeClr val="tx1">
                    <a:tint val="75000"/>
                  </a:schemeClr>
                </a:solidFill>
              </a:defRPr>
            </a:lvl5pPr>
            <a:lvl6pPr marL="2504770" indent="0" algn="ctr">
              <a:buNone/>
              <a:defRPr>
                <a:solidFill>
                  <a:schemeClr val="tx1">
                    <a:tint val="75000"/>
                  </a:schemeClr>
                </a:solidFill>
              </a:defRPr>
            </a:lvl6pPr>
            <a:lvl7pPr marL="3005724" indent="0" algn="ctr">
              <a:buNone/>
              <a:defRPr>
                <a:solidFill>
                  <a:schemeClr val="tx1">
                    <a:tint val="75000"/>
                  </a:schemeClr>
                </a:solidFill>
              </a:defRPr>
            </a:lvl7pPr>
            <a:lvl8pPr marL="3506678" indent="0" algn="ctr">
              <a:buNone/>
              <a:defRPr>
                <a:solidFill>
                  <a:schemeClr val="tx1">
                    <a:tint val="75000"/>
                  </a:schemeClr>
                </a:solidFill>
              </a:defRPr>
            </a:lvl8pPr>
            <a:lvl9pPr marL="4007632"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2026/3/16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2026/3/16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2" y="413802"/>
            <a:ext cx="1620203" cy="8816569"/>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60045" y="413802"/>
            <a:ext cx="4740593" cy="8816569"/>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2026/3/16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2026/3/16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54" indent="0">
              <a:buNone/>
              <a:defRPr sz="2000">
                <a:solidFill>
                  <a:schemeClr val="tx1">
                    <a:tint val="75000"/>
                  </a:schemeClr>
                </a:solidFill>
              </a:defRPr>
            </a:lvl2pPr>
            <a:lvl3pPr marL="1001908" indent="0">
              <a:buNone/>
              <a:defRPr sz="1800">
                <a:solidFill>
                  <a:schemeClr val="tx1">
                    <a:tint val="75000"/>
                  </a:schemeClr>
                </a:solidFill>
              </a:defRPr>
            </a:lvl3pPr>
            <a:lvl4pPr marL="1502862" indent="0">
              <a:buNone/>
              <a:defRPr sz="1500">
                <a:solidFill>
                  <a:schemeClr val="tx1">
                    <a:tint val="75000"/>
                  </a:schemeClr>
                </a:solidFill>
              </a:defRPr>
            </a:lvl4pPr>
            <a:lvl5pPr marL="2003816" indent="0">
              <a:buNone/>
              <a:defRPr sz="1500">
                <a:solidFill>
                  <a:schemeClr val="tx1">
                    <a:tint val="75000"/>
                  </a:schemeClr>
                </a:solidFill>
              </a:defRPr>
            </a:lvl5pPr>
            <a:lvl6pPr marL="2504770" indent="0">
              <a:buNone/>
              <a:defRPr sz="1500">
                <a:solidFill>
                  <a:schemeClr val="tx1">
                    <a:tint val="75000"/>
                  </a:schemeClr>
                </a:solidFill>
              </a:defRPr>
            </a:lvl6pPr>
            <a:lvl7pPr marL="3005724" indent="0">
              <a:buNone/>
              <a:defRPr sz="1500">
                <a:solidFill>
                  <a:schemeClr val="tx1">
                    <a:tint val="75000"/>
                  </a:schemeClr>
                </a:solidFill>
              </a:defRPr>
            </a:lvl7pPr>
            <a:lvl8pPr marL="3506678" indent="0">
              <a:buNone/>
              <a:defRPr sz="1500">
                <a:solidFill>
                  <a:schemeClr val="tx1">
                    <a:tint val="75000"/>
                  </a:schemeClr>
                </a:solidFill>
              </a:defRPr>
            </a:lvl8pPr>
            <a:lvl9pPr marL="4007632" indent="0">
              <a:buNone/>
              <a:defRPr sz="15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396099F-E18B-4C25-9FFE-A4DDE1FD9680}" type="datetimeFigureOut">
              <a:rPr kumimoji="1" lang="ja-JP" altLang="en-US" smtClean="0"/>
              <a:pPr/>
              <a:t>2026/3/16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60045" y="2411044"/>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660457" y="2411044"/>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3396099F-E18B-4C25-9FFE-A4DDE1FD9680}" type="datetimeFigureOut">
              <a:rPr kumimoji="1" lang="ja-JP" altLang="en-US" smtClean="0"/>
              <a:pPr/>
              <a:t>2026/3/16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60046" y="2312974"/>
            <a:ext cx="3181648" cy="963938"/>
          </a:xfrm>
        </p:spPr>
        <p:txBody>
          <a:bodyPr anchor="b"/>
          <a:lstStyle>
            <a:lvl1pPr marL="0" indent="0">
              <a:buNone/>
              <a:defRPr sz="2600" b="1"/>
            </a:lvl1pPr>
            <a:lvl2pPr marL="500954" indent="0">
              <a:buNone/>
              <a:defRPr sz="2200" b="1"/>
            </a:lvl2pPr>
            <a:lvl3pPr marL="1001908" indent="0">
              <a:buNone/>
              <a:defRPr sz="2000" b="1"/>
            </a:lvl3pPr>
            <a:lvl4pPr marL="1502862" indent="0">
              <a:buNone/>
              <a:defRPr sz="1800" b="1"/>
            </a:lvl4pPr>
            <a:lvl5pPr marL="2003816" indent="0">
              <a:buNone/>
              <a:defRPr sz="1800" b="1"/>
            </a:lvl5pPr>
            <a:lvl6pPr marL="2504770" indent="0">
              <a:buNone/>
              <a:defRPr sz="1800" b="1"/>
            </a:lvl6pPr>
            <a:lvl7pPr marL="3005724" indent="0">
              <a:buNone/>
              <a:defRPr sz="1800" b="1"/>
            </a:lvl7pPr>
            <a:lvl8pPr marL="3506678" indent="0">
              <a:buNone/>
              <a:defRPr sz="1800" b="1"/>
            </a:lvl8pPr>
            <a:lvl9pPr marL="4007632" indent="0">
              <a:buNone/>
              <a:defRPr sz="18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657958" y="2312974"/>
            <a:ext cx="3182898" cy="963938"/>
          </a:xfrm>
        </p:spPr>
        <p:txBody>
          <a:bodyPr anchor="b"/>
          <a:lstStyle>
            <a:lvl1pPr marL="0" indent="0">
              <a:buNone/>
              <a:defRPr sz="2600" b="1"/>
            </a:lvl1pPr>
            <a:lvl2pPr marL="500954" indent="0">
              <a:buNone/>
              <a:defRPr sz="2200" b="1"/>
            </a:lvl2pPr>
            <a:lvl3pPr marL="1001908" indent="0">
              <a:buNone/>
              <a:defRPr sz="2000" b="1"/>
            </a:lvl3pPr>
            <a:lvl4pPr marL="1502862" indent="0">
              <a:buNone/>
              <a:defRPr sz="1800" b="1"/>
            </a:lvl4pPr>
            <a:lvl5pPr marL="2003816" indent="0">
              <a:buNone/>
              <a:defRPr sz="1800" b="1"/>
            </a:lvl5pPr>
            <a:lvl6pPr marL="2504770" indent="0">
              <a:buNone/>
              <a:defRPr sz="1800" b="1"/>
            </a:lvl6pPr>
            <a:lvl7pPr marL="3005724" indent="0">
              <a:buNone/>
              <a:defRPr sz="1800" b="1"/>
            </a:lvl7pPr>
            <a:lvl8pPr marL="3506678" indent="0">
              <a:buNone/>
              <a:defRPr sz="1800" b="1"/>
            </a:lvl8pPr>
            <a:lvl9pPr marL="4007632" indent="0">
              <a:buNone/>
              <a:defRPr sz="18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3396099F-E18B-4C25-9FFE-A4DDE1FD9680}" type="datetimeFigureOut">
              <a:rPr kumimoji="1" lang="ja-JP" altLang="en-US" smtClean="0"/>
              <a:pPr/>
              <a:t>2026/3/16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3396099F-E18B-4C25-9FFE-A4DDE1FD9680}" type="datetimeFigureOut">
              <a:rPr kumimoji="1" lang="ja-JP" altLang="en-US" smtClean="0"/>
              <a:pPr/>
              <a:t>2026/3/16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396099F-E18B-4C25-9FFE-A4DDE1FD9680}" type="datetimeFigureOut">
              <a:rPr kumimoji="1" lang="ja-JP" altLang="en-US" smtClean="0"/>
              <a:pPr/>
              <a:t>2026/3/16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11408"/>
            <a:ext cx="2369047" cy="1750876"/>
          </a:xfrm>
        </p:spPr>
        <p:txBody>
          <a:bodyPr anchor="b"/>
          <a:lstStyle>
            <a:lvl1pPr algn="l">
              <a:defRPr sz="2200" b="1"/>
            </a:lvl1pPr>
          </a:lstStyle>
          <a:p>
            <a:r>
              <a:rPr kumimoji="1" lang="ja-JP" altLang="en-US"/>
              <a:t>マスタ タイトルの書式設定</a:t>
            </a:r>
          </a:p>
        </p:txBody>
      </p:sp>
      <p:sp>
        <p:nvSpPr>
          <p:cNvPr id="3" name="コンテンツ プレースホルダ 2"/>
          <p:cNvSpPr>
            <a:spLocks noGrp="1"/>
          </p:cNvSpPr>
          <p:nvPr>
            <p:ph idx="1"/>
          </p:nvPr>
        </p:nvSpPr>
        <p:spPr>
          <a:xfrm>
            <a:off x="2815352" y="411409"/>
            <a:ext cx="4025504" cy="8818962"/>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60045" y="2162285"/>
            <a:ext cx="2369047" cy="7068086"/>
          </a:xfrm>
        </p:spPr>
        <p:txBody>
          <a:bodyPr/>
          <a:lstStyle>
            <a:lvl1pPr marL="0" indent="0">
              <a:buNone/>
              <a:defRPr sz="1500"/>
            </a:lvl1pPr>
            <a:lvl2pPr marL="500954" indent="0">
              <a:buNone/>
              <a:defRPr sz="1300"/>
            </a:lvl2pPr>
            <a:lvl3pPr marL="1001908" indent="0">
              <a:buNone/>
              <a:defRPr sz="1100"/>
            </a:lvl3pPr>
            <a:lvl4pPr marL="1502862" indent="0">
              <a:buNone/>
              <a:defRPr sz="1000"/>
            </a:lvl4pPr>
            <a:lvl5pPr marL="2003816" indent="0">
              <a:buNone/>
              <a:defRPr sz="1000"/>
            </a:lvl5pPr>
            <a:lvl6pPr marL="2504770" indent="0">
              <a:buNone/>
              <a:defRPr sz="1000"/>
            </a:lvl6pPr>
            <a:lvl7pPr marL="3005724" indent="0">
              <a:buNone/>
              <a:defRPr sz="1000"/>
            </a:lvl7pPr>
            <a:lvl8pPr marL="3506678" indent="0">
              <a:buNone/>
              <a:defRPr sz="1000"/>
            </a:lvl8pPr>
            <a:lvl9pPr marL="4007632" indent="0">
              <a:buNone/>
              <a:defRPr sz="10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396099F-E18B-4C25-9FFE-A4DDE1FD9680}" type="datetimeFigureOut">
              <a:rPr kumimoji="1" lang="ja-JP" altLang="en-US" smtClean="0"/>
              <a:pPr/>
              <a:t>2026/3/16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7233127"/>
            <a:ext cx="4320540" cy="853912"/>
          </a:xfrm>
        </p:spPr>
        <p:txBody>
          <a:bodyPr anchor="b"/>
          <a:lstStyle>
            <a:lvl1pPr algn="l">
              <a:defRPr sz="2200" b="1"/>
            </a:lvl1pPr>
          </a:lstStyle>
          <a:p>
            <a:r>
              <a:rPr kumimoji="1" lang="ja-JP" altLang="en-US"/>
              <a:t>マスタ タイトルの書式設定</a:t>
            </a:r>
          </a:p>
        </p:txBody>
      </p:sp>
      <p:sp>
        <p:nvSpPr>
          <p:cNvPr id="3" name="図プレースホルダ 2"/>
          <p:cNvSpPr>
            <a:spLocks noGrp="1"/>
          </p:cNvSpPr>
          <p:nvPr>
            <p:ph type="pic" idx="1"/>
          </p:nvPr>
        </p:nvSpPr>
        <p:spPr>
          <a:xfrm>
            <a:off x="1411427" y="923276"/>
            <a:ext cx="4320540" cy="6199823"/>
          </a:xfrm>
        </p:spPr>
        <p:txBody>
          <a:bodyPr/>
          <a:lstStyle>
            <a:lvl1pPr marL="0" indent="0">
              <a:buNone/>
              <a:defRPr sz="3500"/>
            </a:lvl1pPr>
            <a:lvl2pPr marL="500954" indent="0">
              <a:buNone/>
              <a:defRPr sz="3100"/>
            </a:lvl2pPr>
            <a:lvl3pPr marL="1001908" indent="0">
              <a:buNone/>
              <a:defRPr sz="2600"/>
            </a:lvl3pPr>
            <a:lvl4pPr marL="1502862" indent="0">
              <a:buNone/>
              <a:defRPr sz="2200"/>
            </a:lvl4pPr>
            <a:lvl5pPr marL="2003816" indent="0">
              <a:buNone/>
              <a:defRPr sz="2200"/>
            </a:lvl5pPr>
            <a:lvl6pPr marL="2504770" indent="0">
              <a:buNone/>
              <a:defRPr sz="2200"/>
            </a:lvl6pPr>
            <a:lvl7pPr marL="3005724" indent="0">
              <a:buNone/>
              <a:defRPr sz="2200"/>
            </a:lvl7pPr>
            <a:lvl8pPr marL="3506678" indent="0">
              <a:buNone/>
              <a:defRPr sz="2200"/>
            </a:lvl8pPr>
            <a:lvl9pPr marL="4007632" indent="0">
              <a:buNone/>
              <a:defRPr sz="2200"/>
            </a:lvl9pPr>
          </a:lstStyle>
          <a:p>
            <a:endParaRPr kumimoji="1" lang="ja-JP" altLang="en-US"/>
          </a:p>
        </p:txBody>
      </p:sp>
      <p:sp>
        <p:nvSpPr>
          <p:cNvPr id="4" name="テキスト プレースホルダ 3"/>
          <p:cNvSpPr>
            <a:spLocks noGrp="1"/>
          </p:cNvSpPr>
          <p:nvPr>
            <p:ph type="body" sz="half" idx="2"/>
          </p:nvPr>
        </p:nvSpPr>
        <p:spPr>
          <a:xfrm>
            <a:off x="1411427" y="8087039"/>
            <a:ext cx="4320540" cy="1212696"/>
          </a:xfrm>
        </p:spPr>
        <p:txBody>
          <a:bodyPr/>
          <a:lstStyle>
            <a:lvl1pPr marL="0" indent="0">
              <a:buNone/>
              <a:defRPr sz="1500"/>
            </a:lvl1pPr>
            <a:lvl2pPr marL="500954" indent="0">
              <a:buNone/>
              <a:defRPr sz="1300"/>
            </a:lvl2pPr>
            <a:lvl3pPr marL="1001908" indent="0">
              <a:buNone/>
              <a:defRPr sz="1100"/>
            </a:lvl3pPr>
            <a:lvl4pPr marL="1502862" indent="0">
              <a:buNone/>
              <a:defRPr sz="1000"/>
            </a:lvl4pPr>
            <a:lvl5pPr marL="2003816" indent="0">
              <a:buNone/>
              <a:defRPr sz="1000"/>
            </a:lvl5pPr>
            <a:lvl6pPr marL="2504770" indent="0">
              <a:buNone/>
              <a:defRPr sz="1000"/>
            </a:lvl6pPr>
            <a:lvl7pPr marL="3005724" indent="0">
              <a:buNone/>
              <a:defRPr sz="1000"/>
            </a:lvl7pPr>
            <a:lvl8pPr marL="3506678" indent="0">
              <a:buNone/>
              <a:defRPr sz="1000"/>
            </a:lvl8pPr>
            <a:lvl9pPr marL="4007632" indent="0">
              <a:buNone/>
              <a:defRPr sz="10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396099F-E18B-4C25-9FFE-A4DDE1FD9680}" type="datetimeFigureOut">
              <a:rPr kumimoji="1" lang="ja-JP" altLang="en-US" smtClean="0"/>
              <a:pPr/>
              <a:t>2026/3/16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FD1BB09-5BB5-426E-97A3-9E10DC5E475F}"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60045" y="413801"/>
            <a:ext cx="6480810" cy="1722173"/>
          </a:xfrm>
          <a:prstGeom prst="rect">
            <a:avLst/>
          </a:prstGeom>
        </p:spPr>
        <p:txBody>
          <a:bodyPr vert="horz" lIns="100191" tIns="50095" rIns="100191" bIns="50095"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60045" y="2411044"/>
            <a:ext cx="6480810" cy="6819327"/>
          </a:xfrm>
          <a:prstGeom prst="rect">
            <a:avLst/>
          </a:prstGeom>
        </p:spPr>
        <p:txBody>
          <a:bodyPr vert="horz" lIns="100191" tIns="50095" rIns="100191" bIns="50095"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60045" y="9577197"/>
            <a:ext cx="1680210" cy="550138"/>
          </a:xfrm>
          <a:prstGeom prst="rect">
            <a:avLst/>
          </a:prstGeom>
        </p:spPr>
        <p:txBody>
          <a:bodyPr vert="horz" lIns="100191" tIns="50095" rIns="100191" bIns="50095" rtlCol="0" anchor="ctr"/>
          <a:lstStyle>
            <a:lvl1pPr algn="l">
              <a:defRPr sz="1300">
                <a:solidFill>
                  <a:schemeClr val="tx1">
                    <a:tint val="75000"/>
                  </a:schemeClr>
                </a:solidFill>
              </a:defRPr>
            </a:lvl1pPr>
          </a:lstStyle>
          <a:p>
            <a:fld id="{3396099F-E18B-4C25-9FFE-A4DDE1FD9680}" type="datetimeFigureOut">
              <a:rPr kumimoji="1" lang="ja-JP" altLang="en-US" smtClean="0"/>
              <a:pPr/>
              <a:t>2026/3/16</a:t>
            </a:fld>
            <a:endParaRPr kumimoji="1" lang="ja-JP" altLang="en-US"/>
          </a:p>
        </p:txBody>
      </p:sp>
      <p:sp>
        <p:nvSpPr>
          <p:cNvPr id="5" name="フッター プレースホルダ 4"/>
          <p:cNvSpPr>
            <a:spLocks noGrp="1"/>
          </p:cNvSpPr>
          <p:nvPr>
            <p:ph type="ftr" sz="quarter" idx="3"/>
          </p:nvPr>
        </p:nvSpPr>
        <p:spPr>
          <a:xfrm>
            <a:off x="2460308" y="9577197"/>
            <a:ext cx="2280285" cy="550138"/>
          </a:xfrm>
          <a:prstGeom prst="rect">
            <a:avLst/>
          </a:prstGeom>
        </p:spPr>
        <p:txBody>
          <a:bodyPr vert="horz" lIns="100191" tIns="50095" rIns="100191" bIns="50095"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5160645" y="9577197"/>
            <a:ext cx="1680210" cy="550138"/>
          </a:xfrm>
          <a:prstGeom prst="rect">
            <a:avLst/>
          </a:prstGeom>
        </p:spPr>
        <p:txBody>
          <a:bodyPr vert="horz" lIns="100191" tIns="50095" rIns="100191" bIns="50095" rtlCol="0" anchor="ctr"/>
          <a:lstStyle>
            <a:lvl1pPr algn="r">
              <a:defRPr sz="1300">
                <a:solidFill>
                  <a:schemeClr val="tx1">
                    <a:tint val="75000"/>
                  </a:schemeClr>
                </a:solidFill>
              </a:defRPr>
            </a:lvl1pPr>
          </a:lstStyle>
          <a:p>
            <a:fld id="{7FD1BB09-5BB5-426E-97A3-9E10DC5E475F}"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1908" rtl="0" eaLnBrk="1" latinLnBrk="0" hangingPunct="1">
        <a:spcBef>
          <a:spcPct val="0"/>
        </a:spcBef>
        <a:buNone/>
        <a:defRPr kumimoji="1" sz="4800" kern="1200">
          <a:solidFill>
            <a:schemeClr val="tx1"/>
          </a:solidFill>
          <a:latin typeface="+mj-lt"/>
          <a:ea typeface="+mj-ea"/>
          <a:cs typeface="+mj-cs"/>
        </a:defRPr>
      </a:lvl1pPr>
    </p:titleStyle>
    <p:bodyStyle>
      <a:lvl1pPr marL="375716" indent="-375716" algn="l" defTabSz="1001908" rtl="0" eaLnBrk="1" latinLnBrk="0" hangingPunct="1">
        <a:spcBef>
          <a:spcPct val="20000"/>
        </a:spcBef>
        <a:buFont typeface="Arial" pitchFamily="34" charset="0"/>
        <a:buChar char="•"/>
        <a:defRPr kumimoji="1" sz="3500" kern="1200">
          <a:solidFill>
            <a:schemeClr val="tx1"/>
          </a:solidFill>
          <a:latin typeface="+mn-lt"/>
          <a:ea typeface="+mn-ea"/>
          <a:cs typeface="+mn-cs"/>
        </a:defRPr>
      </a:lvl1pPr>
      <a:lvl2pPr marL="814050" indent="-313096" algn="l" defTabSz="1001908" rtl="0" eaLnBrk="1" latinLnBrk="0" hangingPunct="1">
        <a:spcBef>
          <a:spcPct val="20000"/>
        </a:spcBef>
        <a:buFont typeface="Arial" pitchFamily="34" charset="0"/>
        <a:buChar char="–"/>
        <a:defRPr kumimoji="1" sz="3100" kern="1200">
          <a:solidFill>
            <a:schemeClr val="tx1"/>
          </a:solidFill>
          <a:latin typeface="+mn-lt"/>
          <a:ea typeface="+mn-ea"/>
          <a:cs typeface="+mn-cs"/>
        </a:defRPr>
      </a:lvl2pPr>
      <a:lvl3pPr marL="1252385" indent="-250477" algn="l" defTabSz="1001908"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53339"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4pPr>
      <a:lvl5pPr marL="2254293"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5pPr>
      <a:lvl6pPr marL="2755247"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56201"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57155"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58109" indent="-250477" algn="l" defTabSz="1001908"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1001908" rtl="0" eaLnBrk="1" latinLnBrk="0" hangingPunct="1">
        <a:defRPr kumimoji="1" sz="2000" kern="1200">
          <a:solidFill>
            <a:schemeClr val="tx1"/>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a:extLst>
              <a:ext uri="{FF2B5EF4-FFF2-40B4-BE49-F238E27FC236}">
                <a16:creationId xmlns:a16="http://schemas.microsoft.com/office/drawing/2014/main" id="{1EC92919-7BC8-F64C-BEC9-47D9C502DD0A}"/>
              </a:ext>
            </a:extLst>
          </p:cNvPr>
          <p:cNvSpPr/>
          <p:nvPr/>
        </p:nvSpPr>
        <p:spPr>
          <a:xfrm>
            <a:off x="-3177" y="476583"/>
            <a:ext cx="7200900" cy="535792"/>
          </a:xfrm>
          <a:prstGeom prst="rect">
            <a:avLst/>
          </a:prstGeom>
          <a:solidFill>
            <a:srgbClr val="D2F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2" name="タイトル 1">
            <a:extLst>
              <a:ext uri="{FF2B5EF4-FFF2-40B4-BE49-F238E27FC236}">
                <a16:creationId xmlns:a16="http://schemas.microsoft.com/office/drawing/2014/main" id="{D71A0F57-EFB4-91B8-192B-6AE7653BCA33}"/>
              </a:ext>
            </a:extLst>
          </p:cNvPr>
          <p:cNvSpPr>
            <a:spLocks noGrp="1"/>
          </p:cNvSpPr>
          <p:nvPr>
            <p:ph type="title"/>
          </p:nvPr>
        </p:nvSpPr>
        <p:spPr>
          <a:xfrm>
            <a:off x="0" y="485999"/>
            <a:ext cx="7200900" cy="527969"/>
          </a:xfrm>
          <a:solidFill>
            <a:srgbClr val="FFC000"/>
          </a:solidFill>
        </p:spPr>
        <p:txBody>
          <a:bodyPr>
            <a:normAutofit fontScale="90000"/>
          </a:bodyPr>
          <a:lstStyle/>
          <a:p>
            <a:r>
              <a:rPr kumimoji="1" lang="ja-JP" altLang="en-US" sz="3200" b="1" dirty="0">
                <a:solidFill>
                  <a:schemeClr val="bg1"/>
                </a:solidFill>
                <a:latin typeface="メイリオ" panose="020B0604030504040204" pitchFamily="50" charset="-128"/>
                <a:ea typeface="メイリオ" panose="020B0604030504040204" pitchFamily="50" charset="-128"/>
              </a:rPr>
              <a:t>「児童扶養手当」に関する大切なお知らせ</a:t>
            </a:r>
          </a:p>
        </p:txBody>
      </p:sp>
      <p:sp>
        <p:nvSpPr>
          <p:cNvPr id="3" name="コンテンツ プレースホルダー 2">
            <a:extLst>
              <a:ext uri="{FF2B5EF4-FFF2-40B4-BE49-F238E27FC236}">
                <a16:creationId xmlns:a16="http://schemas.microsoft.com/office/drawing/2014/main" id="{4C074948-DB8D-5A0E-8E2B-48E1AC630D0E}"/>
              </a:ext>
            </a:extLst>
          </p:cNvPr>
          <p:cNvSpPr>
            <a:spLocks noGrp="1"/>
          </p:cNvSpPr>
          <p:nvPr>
            <p:ph idx="1"/>
          </p:nvPr>
        </p:nvSpPr>
        <p:spPr>
          <a:xfrm>
            <a:off x="0" y="1926159"/>
            <a:ext cx="7200900" cy="8406879"/>
          </a:xfrm>
        </p:spPr>
        <p:txBody>
          <a:bodyPr>
            <a:normAutofit/>
          </a:bodyPr>
          <a:lstStyle/>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lang="ja-JP" altLang="en-US"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endParaRPr kumimoji="1" lang="en-US" altLang="ja-JP" dirty="0">
              <a:latin typeface="メイリオ" panose="020B0604030504040204" pitchFamily="50" charset="-128"/>
              <a:ea typeface="メイリオ" panose="020B0604030504040204" pitchFamily="50" charset="-128"/>
            </a:endParaRPr>
          </a:p>
          <a:p>
            <a:pPr marL="0" indent="0">
              <a:buNone/>
            </a:pPr>
            <a:endParaRPr kumimoji="1" lang="en-US" altLang="ja-JP" dirty="0">
              <a:latin typeface="メイリオ" panose="020B0604030504040204" pitchFamily="50" charset="-128"/>
              <a:ea typeface="メイリオ" panose="020B0604030504040204" pitchFamily="50" charset="-128"/>
            </a:endParaRPr>
          </a:p>
          <a:p>
            <a:endParaRPr kumimoji="1" lang="ja-JP" altLang="en-US"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21734B70-897A-97FD-74C6-4926AB2ACDE4}"/>
              </a:ext>
            </a:extLst>
          </p:cNvPr>
          <p:cNvSpPr txBox="1"/>
          <p:nvPr/>
        </p:nvSpPr>
        <p:spPr>
          <a:xfrm>
            <a:off x="154732" y="204559"/>
            <a:ext cx="3661742" cy="338554"/>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ひとり親家庭等のみなさまへ</a:t>
            </a:r>
          </a:p>
        </p:txBody>
      </p:sp>
      <p:graphicFrame>
        <p:nvGraphicFramePr>
          <p:cNvPr id="7" name="表 6">
            <a:extLst>
              <a:ext uri="{FF2B5EF4-FFF2-40B4-BE49-F238E27FC236}">
                <a16:creationId xmlns:a16="http://schemas.microsoft.com/office/drawing/2014/main" id="{C0B3B486-2E35-3814-30F0-A75679DD71E1}"/>
              </a:ext>
            </a:extLst>
          </p:cNvPr>
          <p:cNvGraphicFramePr>
            <a:graphicFrameLocks noGrp="1"/>
          </p:cNvGraphicFramePr>
          <p:nvPr>
            <p:extLst>
              <p:ext uri="{D42A27DB-BD31-4B8C-83A1-F6EECF244321}">
                <p14:modId xmlns:p14="http://schemas.microsoft.com/office/powerpoint/2010/main" val="1321384628"/>
              </p:ext>
            </p:extLst>
          </p:nvPr>
        </p:nvGraphicFramePr>
        <p:xfrm>
          <a:off x="137628" y="3396234"/>
          <a:ext cx="6925643" cy="2986035"/>
        </p:xfrm>
        <a:graphic>
          <a:graphicData uri="http://schemas.openxmlformats.org/drawingml/2006/table">
            <a:tbl>
              <a:tblPr firstRow="1" bandRow="1">
                <a:tableStyleId>{5C22544A-7EE6-4342-B048-85BDC9FD1C3A}</a:tableStyleId>
              </a:tblPr>
              <a:tblGrid>
                <a:gridCol w="594745">
                  <a:extLst>
                    <a:ext uri="{9D8B030D-6E8A-4147-A177-3AD203B41FA5}">
                      <a16:colId xmlns:a16="http://schemas.microsoft.com/office/drawing/2014/main" val="1103967521"/>
                    </a:ext>
                  </a:extLst>
                </a:gridCol>
                <a:gridCol w="741256">
                  <a:extLst>
                    <a:ext uri="{9D8B030D-6E8A-4147-A177-3AD203B41FA5}">
                      <a16:colId xmlns:a16="http://schemas.microsoft.com/office/drawing/2014/main" val="3825633969"/>
                    </a:ext>
                  </a:extLst>
                </a:gridCol>
                <a:gridCol w="792909">
                  <a:extLst>
                    <a:ext uri="{9D8B030D-6E8A-4147-A177-3AD203B41FA5}">
                      <a16:colId xmlns:a16="http://schemas.microsoft.com/office/drawing/2014/main" val="84345782"/>
                    </a:ext>
                  </a:extLst>
                </a:gridCol>
                <a:gridCol w="789801">
                  <a:extLst>
                    <a:ext uri="{9D8B030D-6E8A-4147-A177-3AD203B41FA5}">
                      <a16:colId xmlns:a16="http://schemas.microsoft.com/office/drawing/2014/main" val="327325028"/>
                    </a:ext>
                  </a:extLst>
                </a:gridCol>
                <a:gridCol w="784053">
                  <a:extLst>
                    <a:ext uri="{9D8B030D-6E8A-4147-A177-3AD203B41FA5}">
                      <a16:colId xmlns:a16="http://schemas.microsoft.com/office/drawing/2014/main" val="3909009911"/>
                    </a:ext>
                  </a:extLst>
                </a:gridCol>
                <a:gridCol w="807967">
                  <a:extLst>
                    <a:ext uri="{9D8B030D-6E8A-4147-A177-3AD203B41FA5}">
                      <a16:colId xmlns:a16="http://schemas.microsoft.com/office/drawing/2014/main" val="1299938763"/>
                    </a:ext>
                  </a:extLst>
                </a:gridCol>
                <a:gridCol w="796010">
                  <a:extLst>
                    <a:ext uri="{9D8B030D-6E8A-4147-A177-3AD203B41FA5}">
                      <a16:colId xmlns:a16="http://schemas.microsoft.com/office/drawing/2014/main" val="2858550594"/>
                    </a:ext>
                  </a:extLst>
                </a:gridCol>
                <a:gridCol w="796010">
                  <a:extLst>
                    <a:ext uri="{9D8B030D-6E8A-4147-A177-3AD203B41FA5}">
                      <a16:colId xmlns:a16="http://schemas.microsoft.com/office/drawing/2014/main" val="1762050449"/>
                    </a:ext>
                  </a:extLst>
                </a:gridCol>
                <a:gridCol w="822892">
                  <a:extLst>
                    <a:ext uri="{9D8B030D-6E8A-4147-A177-3AD203B41FA5}">
                      <a16:colId xmlns:a16="http://schemas.microsoft.com/office/drawing/2014/main" val="3255682919"/>
                    </a:ext>
                  </a:extLst>
                </a:gridCol>
              </a:tblGrid>
              <a:tr h="399945">
                <a:tc gridSpan="5">
                  <a:txBody>
                    <a:bodyPr/>
                    <a:lstStyle/>
                    <a:p>
                      <a:pPr algn="ctr"/>
                      <a:r>
                        <a:rPr kumimoji="1" lang="ja-JP" altLang="en-US" sz="1000" dirty="0">
                          <a:solidFill>
                            <a:schemeClr val="tx1"/>
                          </a:solidFill>
                          <a:latin typeface="メイリオ" panose="020B0604030504040204" pitchFamily="50" charset="-128"/>
                          <a:ea typeface="メイリオ" panose="020B0604030504040204" pitchFamily="50" charset="-128"/>
                        </a:rPr>
                        <a:t>全部支給となる所得限度額</a:t>
                      </a:r>
                      <a:endParaRPr kumimoji="1" lang="en-US" altLang="ja-JP" sz="1000" dirty="0">
                        <a:solidFill>
                          <a:schemeClr val="tx1"/>
                        </a:solidFill>
                        <a:latin typeface="メイリオ" panose="020B0604030504040204" pitchFamily="50" charset="-128"/>
                        <a:ea typeface="メイリオ" panose="020B0604030504040204" pitchFamily="50" charset="-128"/>
                      </a:endParaRPr>
                    </a:p>
                    <a:p>
                      <a:pPr algn="ctr"/>
                      <a:r>
                        <a:rPr kumimoji="1" lang="ja-JP" altLang="en-US" sz="900" b="0" dirty="0">
                          <a:solidFill>
                            <a:schemeClr val="tx1"/>
                          </a:solidFill>
                          <a:latin typeface="メイリオ" panose="020B0604030504040204" pitchFamily="50" charset="-128"/>
                          <a:ea typeface="メイリオ" panose="020B0604030504040204" pitchFamily="50" charset="-128"/>
                        </a:rPr>
                        <a:t>（受給資格者本人の前年所得）</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r>
                        <a:rPr kumimoji="1" lang="ja-JP" altLang="en-US" dirty="0"/>
                        <a:t>全部支給</a:t>
                      </a:r>
                    </a:p>
                  </a:txBody>
                  <a:tcPr/>
                </a:tc>
                <a:tc hMerge="1">
                  <a:txBody>
                    <a:bodyPr/>
                    <a:lstStyle/>
                    <a:p>
                      <a:endParaRPr kumimoji="1" lang="ja-JP" altLang="en-US" dirty="0">
                        <a:highlight>
                          <a:srgbClr val="FF0000"/>
                        </a:highlight>
                      </a:endParaRPr>
                    </a:p>
                  </a:txBody>
                  <a:tcPr/>
                </a:tc>
                <a:tc hMerge="1">
                  <a:txBody>
                    <a:bodyPr/>
                    <a:lstStyle/>
                    <a:p>
                      <a:endParaRPr kumimoji="1" lang="ja-JP" altLang="en-US" dirty="0"/>
                    </a:p>
                  </a:txBody>
                  <a:tcPr/>
                </a:tc>
                <a:tc hMerge="1">
                  <a:txBody>
                    <a:bodyPr/>
                    <a:lstStyle/>
                    <a:p>
                      <a:endParaRPr kumimoji="1" lang="ja-JP" altLang="en-US" dirty="0">
                        <a:highlight>
                          <a:srgbClr val="FF0000"/>
                        </a:highlight>
                      </a:endParaRPr>
                    </a:p>
                  </a:txBody>
                  <a:tcPr/>
                </a:tc>
                <a:tc gridSpan="4">
                  <a:txBody>
                    <a:bodyPr/>
                    <a:lstStyle/>
                    <a:p>
                      <a:pPr algn="ctr"/>
                      <a:r>
                        <a:rPr kumimoji="1" lang="ja-JP" altLang="en-US" sz="1000" dirty="0">
                          <a:solidFill>
                            <a:schemeClr val="tx1"/>
                          </a:solidFill>
                          <a:latin typeface="メイリオ" panose="020B0604030504040204" pitchFamily="50" charset="-128"/>
                          <a:ea typeface="メイリオ" panose="020B0604030504040204" pitchFamily="50" charset="-128"/>
                        </a:rPr>
                        <a:t>一部支給となる所得限度額</a:t>
                      </a:r>
                      <a:endParaRPr kumimoji="1" lang="en-US" altLang="ja-JP" sz="1000" dirty="0">
                        <a:solidFill>
                          <a:schemeClr val="tx1"/>
                        </a:solidFill>
                        <a:latin typeface="メイリオ" panose="020B0604030504040204" pitchFamily="50" charset="-128"/>
                        <a:ea typeface="メイリオ" panose="020B0604030504040204" pitchFamily="50" charset="-128"/>
                      </a:endParaRPr>
                    </a:p>
                    <a:p>
                      <a:pPr algn="ctr"/>
                      <a:r>
                        <a:rPr kumimoji="1" lang="ja-JP" altLang="en-US" sz="900" b="0" dirty="0">
                          <a:solidFill>
                            <a:schemeClr val="tx1"/>
                          </a:solidFill>
                          <a:latin typeface="メイリオ" panose="020B0604030504040204" pitchFamily="50" charset="-128"/>
                          <a:ea typeface="メイリオ" panose="020B0604030504040204" pitchFamily="50" charset="-128"/>
                        </a:rPr>
                        <a:t>（受給資格者本人の前年所得）</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ja-JP" altLang="en-US" sz="1000" dirty="0">
                        <a:solidFill>
                          <a:schemeClr val="tx1"/>
                        </a:solidFill>
                      </a:endParaRPr>
                    </a:p>
                  </a:txBody>
                  <a:tcPr>
                    <a:lnB w="12700" cap="flat" cmpd="sng" algn="ctr">
                      <a:solidFill>
                        <a:schemeClr val="tx1"/>
                      </a:solidFill>
                      <a:prstDash val="solid"/>
                      <a:round/>
                      <a:headEnd type="none" w="med" len="med"/>
                      <a:tailEnd type="none" w="med" len="med"/>
                    </a:lnB>
                    <a:solidFill>
                      <a:srgbClr val="00B0F0"/>
                    </a:solidFill>
                  </a:tcPr>
                </a:tc>
                <a:tc hMerge="1">
                  <a:txBody>
                    <a:bodyPr/>
                    <a:lstStyle/>
                    <a:p>
                      <a:pPr algn="ctr"/>
                      <a:endParaRPr kumimoji="1" lang="ja-JP" altLang="en-US" sz="1000" dirty="0">
                        <a:solidFill>
                          <a:schemeClr val="tx1"/>
                        </a:solidFill>
                      </a:endParaRPr>
                    </a:p>
                  </a:txBody>
                  <a:tcPr>
                    <a:lnB w="12700" cap="flat" cmpd="sng" algn="ctr">
                      <a:solidFill>
                        <a:schemeClr val="tx1"/>
                      </a:solidFill>
                      <a:prstDash val="solid"/>
                      <a:round/>
                      <a:headEnd type="none" w="med" len="med"/>
                      <a:tailEnd type="none" w="med" len="med"/>
                    </a:lnB>
                    <a:solidFill>
                      <a:srgbClr val="00B0F0"/>
                    </a:solidFill>
                  </a:tcPr>
                </a:tc>
                <a:tc hMerge="1">
                  <a:txBody>
                    <a:bodyPr/>
                    <a:lstStyle/>
                    <a:p>
                      <a:endParaRPr lang="ja-JP" altLang="en-US" dirty="0"/>
                    </a:p>
                  </a:txBody>
                  <a:tcPr>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2023872142"/>
                  </a:ext>
                </a:extLst>
              </a:tr>
              <a:tr h="239967">
                <a:tc rowSpan="2">
                  <a:txBody>
                    <a:bodyPr/>
                    <a:lstStyle/>
                    <a:p>
                      <a:pPr algn="ctr"/>
                      <a:r>
                        <a:rPr kumimoji="1" lang="ja-JP" altLang="en-US" sz="900" dirty="0">
                          <a:latin typeface="メイリオ" panose="020B0604030504040204" pitchFamily="50" charset="-128"/>
                          <a:ea typeface="メイリオ" panose="020B0604030504040204" pitchFamily="50" charset="-128"/>
                        </a:rPr>
                        <a:t>扶養する児童等の数</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900" dirty="0">
                          <a:latin typeface="メイリオ" panose="020B0604030504040204" pitchFamily="50" charset="-128"/>
                          <a:ea typeface="メイリオ" panose="020B0604030504040204" pitchFamily="50" charset="-128"/>
                        </a:rPr>
                        <a:t>収入ベース</a:t>
                      </a:r>
                      <a:endParaRPr kumimoji="1" lang="en-US" altLang="ja-JP"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en-US" altLang="ja-JP" sz="800" dirty="0">
                        <a:latin typeface="メイリオ" panose="020B0604030504040204" pitchFamily="50" charset="-128"/>
                        <a:ea typeface="メイリオ" panose="020B0604030504040204" pitchFamily="50" charset="-128"/>
                      </a:endParaRPr>
                    </a:p>
                  </a:txBody>
                  <a:tcPr marL="45720" marR="45720" anchor="ctr">
                    <a:lnL w="38100" cap="flat" cmpd="sng" algn="ctr">
                      <a:solidFill>
                        <a:srgbClr val="33CC33"/>
                      </a:solidFill>
                      <a:prstDash val="solid"/>
                      <a:round/>
                      <a:headEnd type="none" w="med" len="med"/>
                      <a:tailEnd type="none" w="med" len="med"/>
                    </a:lnL>
                    <a:lnR w="38100" cap="flat" cmpd="sng" algn="ctr">
                      <a:solidFill>
                        <a:srgbClr val="33CC33"/>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gridSpan="2">
                  <a:txBody>
                    <a:bodyPr/>
                    <a:lstStyle/>
                    <a:p>
                      <a:pPr algn="ctr"/>
                      <a:r>
                        <a:rPr kumimoji="1" lang="ja-JP" altLang="en-US" sz="900" dirty="0">
                          <a:latin typeface="メイリオ" panose="020B0604030504040204" pitchFamily="50" charset="-128"/>
                          <a:ea typeface="メイリオ" panose="020B0604030504040204" pitchFamily="50" charset="-128"/>
                        </a:rPr>
                        <a:t>所得ベース</a:t>
                      </a:r>
                      <a:endParaRPr kumimoji="1" lang="en-US" altLang="ja-JP"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800" dirty="0">
                        <a:latin typeface="メイリオ" panose="020B0604030504040204" pitchFamily="50" charset="-128"/>
                        <a:ea typeface="メイリオ" panose="020B0604030504040204" pitchFamily="50" charset="-128"/>
                      </a:endParaRPr>
                    </a:p>
                  </a:txBody>
                  <a:tcPr marL="45720" marR="45720" anchor="ctr">
                    <a:lnL w="38100" cap="flat" cmpd="sng" algn="ctr">
                      <a:solidFill>
                        <a:srgbClr val="33CC33"/>
                      </a:solidFill>
                      <a:prstDash val="solid"/>
                      <a:round/>
                      <a:headEnd type="none" w="med" len="med"/>
                      <a:tailEnd type="none" w="med" len="med"/>
                    </a:lnL>
                    <a:lnR w="38100" cap="flat" cmpd="sng" algn="ctr">
                      <a:solidFill>
                        <a:srgbClr val="33CC33"/>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gridSpan="2">
                  <a:txBody>
                    <a:bodyPr/>
                    <a:lstStyle/>
                    <a:p>
                      <a:pPr algn="ctr"/>
                      <a:r>
                        <a:rPr kumimoji="1" lang="ja-JP" altLang="en-US" sz="900" dirty="0">
                          <a:latin typeface="メイリオ" panose="020B0604030504040204" pitchFamily="50" charset="-128"/>
                          <a:ea typeface="メイリオ" panose="020B0604030504040204" pitchFamily="50" charset="-128"/>
                        </a:rPr>
                        <a:t>収入ベース</a:t>
                      </a:r>
                      <a:endParaRPr kumimoji="1" lang="en-US" altLang="ja-JP"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800" dirty="0">
                        <a:latin typeface="メイリオ" panose="020B0604030504040204" pitchFamily="50" charset="-128"/>
                        <a:ea typeface="メイリオ" panose="020B0604030504040204" pitchFamily="50" charset="-128"/>
                      </a:endParaRPr>
                    </a:p>
                  </a:txBody>
                  <a:tcPr marL="45720" marR="45720" anchor="ctr">
                    <a:lnL w="38100" cap="flat" cmpd="sng" algn="ctr">
                      <a:solidFill>
                        <a:srgbClr val="33CC33"/>
                      </a:solidFill>
                      <a:prstDash val="solid"/>
                      <a:round/>
                      <a:headEnd type="none" w="med" len="med"/>
                      <a:tailEnd type="none" w="med" len="med"/>
                    </a:lnL>
                    <a:lnR w="38100" cap="flat" cmpd="sng" algn="ctr">
                      <a:solidFill>
                        <a:srgbClr val="33CC33"/>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gridSpan="2">
                  <a:txBody>
                    <a:bodyPr/>
                    <a:lstStyle/>
                    <a:p>
                      <a:pPr algn="ctr"/>
                      <a:r>
                        <a:rPr kumimoji="1" lang="ja-JP" altLang="en-US" sz="900" dirty="0">
                          <a:latin typeface="メイリオ" panose="020B0604030504040204" pitchFamily="50" charset="-128"/>
                          <a:ea typeface="メイリオ" panose="020B0604030504040204" pitchFamily="50" charset="-128"/>
                        </a:rPr>
                        <a:t>所得ベース</a:t>
                      </a:r>
                      <a:endParaRPr kumimoji="1" lang="en-US" altLang="ja-JP"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800" dirty="0">
                        <a:latin typeface="メイリオ" panose="020B0604030504040204" pitchFamily="50" charset="-128"/>
                        <a:ea typeface="メイリオ" panose="020B0604030504040204" pitchFamily="50" charset="-128"/>
                      </a:endParaRPr>
                    </a:p>
                  </a:txBody>
                  <a:tcPr marL="45720" marR="45720" anchor="ctr">
                    <a:lnL w="38100" cap="flat" cmpd="sng" algn="ctr">
                      <a:solidFill>
                        <a:srgbClr val="33CC33"/>
                      </a:solidFill>
                      <a:prstDash val="solid"/>
                      <a:round/>
                      <a:headEnd type="none" w="med" len="med"/>
                      <a:tailEnd type="none" w="med" len="med"/>
                    </a:lnL>
                    <a:lnR w="38100" cap="flat" cmpd="sng" algn="ctr">
                      <a:solidFill>
                        <a:srgbClr val="33CC33"/>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extLst>
                  <a:ext uri="{0D108BD9-81ED-4DB2-BD59-A6C34878D82A}">
                    <a16:rowId xmlns:a16="http://schemas.microsoft.com/office/drawing/2014/main" val="685465678"/>
                  </a:ext>
                </a:extLst>
              </a:tr>
              <a:tr h="351951">
                <a:tc vMerge="1">
                  <a:txBody>
                    <a:bodyPr/>
                    <a:lstStyle/>
                    <a:p>
                      <a:pPr algn="ctr"/>
                      <a:endParaRPr kumimoji="1" lang="ja-JP" altLang="en-US" sz="10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dirty="0">
                          <a:latin typeface="メイリオ" panose="020B0604030504040204" pitchFamily="50" charset="-128"/>
                          <a:ea typeface="メイリオ" panose="020B0604030504040204" pitchFamily="50" charset="-128"/>
                        </a:rPr>
                        <a:t>これまで</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800" b="0" dirty="0">
                          <a:solidFill>
                            <a:schemeClr val="tx1"/>
                          </a:solidFill>
                          <a:latin typeface="メイリオ" panose="020B0604030504040204" pitchFamily="50" charset="-128"/>
                          <a:ea typeface="メイリオ" panose="020B0604030504040204" pitchFamily="50" charset="-128"/>
                        </a:rPr>
                        <a:t>R6.11</a:t>
                      </a:r>
                      <a:r>
                        <a:rPr kumimoji="1" lang="ja-JP" altLang="en-US" sz="800" b="0" dirty="0">
                          <a:solidFill>
                            <a:schemeClr val="tx1"/>
                          </a:solidFill>
                          <a:latin typeface="メイリオ" panose="020B0604030504040204" pitchFamily="50" charset="-128"/>
                          <a:ea typeface="メイリオ" panose="020B0604030504040204" pitchFamily="50" charset="-128"/>
                        </a:rPr>
                        <a:t>月分から</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dirty="0">
                          <a:solidFill>
                            <a:schemeClr val="tx1"/>
                          </a:solidFill>
                          <a:latin typeface="メイリオ" panose="020B0604030504040204" pitchFamily="50" charset="-128"/>
                          <a:ea typeface="メイリオ" panose="020B0604030504040204" pitchFamily="50" charset="-128"/>
                        </a:rPr>
                        <a:t>これまで</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rPr>
                        <a:t>R6.11</a:t>
                      </a:r>
                      <a:r>
                        <a:rPr kumimoji="1" lang="ja-JP" altLang="en-US" sz="800" dirty="0">
                          <a:solidFill>
                            <a:schemeClr val="tx1"/>
                          </a:solidFill>
                          <a:latin typeface="メイリオ" panose="020B0604030504040204" pitchFamily="50" charset="-128"/>
                          <a:ea typeface="メイリオ" panose="020B0604030504040204" pitchFamily="50" charset="-128"/>
                        </a:rPr>
                        <a:t>月分から</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dirty="0">
                          <a:solidFill>
                            <a:schemeClr val="tx1"/>
                          </a:solidFill>
                          <a:latin typeface="メイリオ" panose="020B0604030504040204" pitchFamily="50" charset="-128"/>
                          <a:ea typeface="メイリオ" panose="020B0604030504040204" pitchFamily="50" charset="-128"/>
                        </a:rPr>
                        <a:t>これまで</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rPr>
                        <a:t>R6.11</a:t>
                      </a:r>
                      <a:r>
                        <a:rPr kumimoji="1" lang="ja-JP" altLang="en-US" sz="800" dirty="0">
                          <a:solidFill>
                            <a:schemeClr val="tx1"/>
                          </a:solidFill>
                          <a:latin typeface="メイリオ" panose="020B0604030504040204" pitchFamily="50" charset="-128"/>
                          <a:ea typeface="メイリオ" panose="020B0604030504040204" pitchFamily="50" charset="-128"/>
                        </a:rPr>
                        <a:t>月分から</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dirty="0">
                          <a:solidFill>
                            <a:schemeClr val="tx1"/>
                          </a:solidFill>
                          <a:latin typeface="メイリオ" panose="020B0604030504040204" pitchFamily="50" charset="-128"/>
                          <a:ea typeface="メイリオ" panose="020B0604030504040204" pitchFamily="50" charset="-128"/>
                        </a:rPr>
                        <a:t>これまで</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rPr>
                        <a:t>R6.11</a:t>
                      </a:r>
                      <a:r>
                        <a:rPr kumimoji="1" lang="ja-JP" altLang="en-US" sz="800" dirty="0">
                          <a:solidFill>
                            <a:schemeClr val="tx1"/>
                          </a:solidFill>
                          <a:latin typeface="メイリオ" panose="020B0604030504040204" pitchFamily="50" charset="-128"/>
                          <a:ea typeface="メイリオ" panose="020B0604030504040204" pitchFamily="50" charset="-128"/>
                        </a:rPr>
                        <a:t>月分から</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56153849"/>
                  </a:ext>
                </a:extLst>
              </a:tr>
              <a:tr h="330431">
                <a:tc>
                  <a:txBody>
                    <a:bodyPr/>
                    <a:lstStyle/>
                    <a:p>
                      <a:pPr algn="ctr"/>
                      <a:r>
                        <a:rPr kumimoji="1" lang="en-US" altLang="ja-JP" sz="900" dirty="0">
                          <a:latin typeface="メイリオ" panose="020B0604030504040204" pitchFamily="50" charset="-128"/>
                          <a:ea typeface="メイリオ" panose="020B0604030504040204" pitchFamily="50" charset="-128"/>
                        </a:rPr>
                        <a:t>0</a:t>
                      </a:r>
                      <a:endParaRPr kumimoji="1" lang="ja-JP" altLang="en-US"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latin typeface="メイリオ" panose="020B0604030504040204" pitchFamily="50" charset="-128"/>
                          <a:ea typeface="メイリオ" panose="020B0604030504040204" pitchFamily="50" charset="-128"/>
                        </a:rPr>
                        <a:t>1,220,000</a:t>
                      </a:r>
                      <a:endParaRPr kumimoji="1" lang="ja-JP" altLang="en-US"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1,420,000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490,000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690,000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3,114,000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3,343,000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1,920,000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2,080,000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66871080"/>
                  </a:ext>
                </a:extLst>
              </a:tr>
              <a:tr h="330431">
                <a:tc>
                  <a:txBody>
                    <a:bodyPr/>
                    <a:lstStyle/>
                    <a:p>
                      <a:pPr algn="ctr"/>
                      <a:r>
                        <a:rPr kumimoji="1" lang="ja-JP" altLang="en-US" sz="900" dirty="0">
                          <a:latin typeface="メイリオ" panose="020B0604030504040204" pitchFamily="50" charset="-128"/>
                          <a:ea typeface="メイリオ" panose="020B0604030504040204" pitchFamily="50" charset="-128"/>
                        </a:rPr>
                        <a:t>１人</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latin typeface="メイリオ" panose="020B0604030504040204" pitchFamily="50" charset="-128"/>
                          <a:ea typeface="メイリオ" panose="020B0604030504040204" pitchFamily="50" charset="-128"/>
                        </a:rPr>
                        <a:t>1,600,000</a:t>
                      </a:r>
                      <a:endParaRPr kumimoji="1" lang="ja-JP" altLang="en-US"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1,900,000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870,000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1,070,000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3,650,000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3,850,000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2,300,000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2,460,000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08440940"/>
                  </a:ext>
                </a:extLst>
              </a:tr>
              <a:tr h="342017">
                <a:tc>
                  <a:txBody>
                    <a:bodyPr/>
                    <a:lstStyle/>
                    <a:p>
                      <a:pPr algn="ctr"/>
                      <a:r>
                        <a:rPr kumimoji="1" lang="ja-JP" altLang="en-US" sz="900" dirty="0">
                          <a:latin typeface="メイリオ" panose="020B0604030504040204" pitchFamily="50" charset="-128"/>
                          <a:ea typeface="メイリオ" panose="020B0604030504040204" pitchFamily="50" charset="-128"/>
                        </a:rPr>
                        <a:t>２人</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latin typeface="メイリオ" panose="020B0604030504040204" pitchFamily="50" charset="-128"/>
                          <a:ea typeface="メイリオ" panose="020B0604030504040204" pitchFamily="50" charset="-128"/>
                        </a:rPr>
                        <a:t>2,157,000</a:t>
                      </a:r>
                      <a:endParaRPr kumimoji="1" lang="ja-JP" altLang="en-US"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2,443,000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1,250,000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1,450,000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4,125,000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4,325,000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2,680,000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2,840,000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12292563"/>
                  </a:ext>
                </a:extLst>
              </a:tr>
              <a:tr h="330431">
                <a:tc>
                  <a:txBody>
                    <a:bodyPr/>
                    <a:lstStyle/>
                    <a:p>
                      <a:pPr algn="ctr"/>
                      <a:r>
                        <a:rPr kumimoji="1" lang="ja-JP" altLang="en-US" sz="900" dirty="0">
                          <a:latin typeface="メイリオ" panose="020B0604030504040204" pitchFamily="50" charset="-128"/>
                          <a:ea typeface="メイリオ" panose="020B0604030504040204" pitchFamily="50" charset="-128"/>
                        </a:rPr>
                        <a:t>３人</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latin typeface="メイリオ" panose="020B0604030504040204" pitchFamily="50" charset="-128"/>
                          <a:ea typeface="メイリオ" panose="020B0604030504040204" pitchFamily="50" charset="-128"/>
                        </a:rPr>
                        <a:t>2,700,000</a:t>
                      </a:r>
                      <a:endParaRPr kumimoji="1" lang="ja-JP" altLang="en-US"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2,986,000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1,630,000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1,830,000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4,600,000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4,800,000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3,060,000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3,220,000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94090315"/>
                  </a:ext>
                </a:extLst>
              </a:tr>
              <a:tr h="330431">
                <a:tc>
                  <a:txBody>
                    <a:bodyPr/>
                    <a:lstStyle/>
                    <a:p>
                      <a:pPr algn="ctr"/>
                      <a:r>
                        <a:rPr kumimoji="1" lang="ja-JP" altLang="en-US" sz="900" dirty="0">
                          <a:latin typeface="メイリオ" panose="020B0604030504040204" pitchFamily="50" charset="-128"/>
                          <a:ea typeface="メイリオ" panose="020B0604030504040204" pitchFamily="50" charset="-128"/>
                        </a:rPr>
                        <a:t>４人</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latin typeface="メイリオ" panose="020B0604030504040204" pitchFamily="50" charset="-128"/>
                          <a:ea typeface="メイリオ" panose="020B0604030504040204" pitchFamily="50" charset="-128"/>
                        </a:rPr>
                        <a:t>3,243,000</a:t>
                      </a:r>
                      <a:endParaRPr kumimoji="1" lang="ja-JP" altLang="en-US"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3,529,000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2,010,000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2,210,000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5,075,000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5,275,000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3,440,000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3,600,000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50313019"/>
                  </a:ext>
                </a:extLst>
              </a:tr>
              <a:tr h="330431">
                <a:tc>
                  <a:txBody>
                    <a:bodyPr/>
                    <a:lstStyle/>
                    <a:p>
                      <a:pPr algn="ctr"/>
                      <a:r>
                        <a:rPr kumimoji="1" lang="ja-JP" altLang="en-US" sz="900" dirty="0">
                          <a:latin typeface="メイリオ" panose="020B0604030504040204" pitchFamily="50" charset="-128"/>
                          <a:ea typeface="メイリオ" panose="020B0604030504040204" pitchFamily="50" charset="-128"/>
                        </a:rPr>
                        <a:t>５人</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latin typeface="メイリオ" panose="020B0604030504040204" pitchFamily="50" charset="-128"/>
                          <a:ea typeface="メイリオ" panose="020B0604030504040204" pitchFamily="50" charset="-128"/>
                        </a:rPr>
                        <a:t>3,763,000</a:t>
                      </a:r>
                      <a:endParaRPr kumimoji="1" lang="ja-JP" altLang="en-US" sz="900" dirty="0">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4,013,000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2,390,000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2,590,000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5,550,000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5,750,000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chemeClr val="tx1"/>
                          </a:solidFill>
                          <a:latin typeface="メイリオ" panose="020B0604030504040204" pitchFamily="50" charset="-128"/>
                          <a:ea typeface="メイリオ" panose="020B0604030504040204" pitchFamily="50" charset="-128"/>
                        </a:rPr>
                        <a:t>3,820,000</a:t>
                      </a:r>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900" dirty="0">
                          <a:solidFill>
                            <a:srgbClr val="FF0000"/>
                          </a:solidFill>
                          <a:latin typeface="メイリオ" panose="020B0604030504040204" pitchFamily="50" charset="-128"/>
                          <a:ea typeface="メイリオ" panose="020B0604030504040204" pitchFamily="50" charset="-128"/>
                        </a:rPr>
                        <a:t>3,980,000</a:t>
                      </a:r>
                      <a:endParaRPr kumimoji="1" lang="ja-JP" altLang="en-US" sz="900" dirty="0">
                        <a:solidFill>
                          <a:srgbClr val="FF0000"/>
                        </a:solidFill>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44635822"/>
                  </a:ext>
                </a:extLst>
              </a:tr>
            </a:tbl>
          </a:graphicData>
        </a:graphic>
      </p:graphicFrame>
      <p:sp>
        <p:nvSpPr>
          <p:cNvPr id="12" name="テキスト ボックス 11">
            <a:extLst>
              <a:ext uri="{FF2B5EF4-FFF2-40B4-BE49-F238E27FC236}">
                <a16:creationId xmlns:a16="http://schemas.microsoft.com/office/drawing/2014/main" id="{2D9662F9-E997-96C3-8558-C84812EB0567}"/>
              </a:ext>
            </a:extLst>
          </p:cNvPr>
          <p:cNvSpPr txBox="1"/>
          <p:nvPr/>
        </p:nvSpPr>
        <p:spPr>
          <a:xfrm>
            <a:off x="288082" y="2063741"/>
            <a:ext cx="6732826" cy="1384995"/>
          </a:xfrm>
          <a:prstGeom prst="rect">
            <a:avLst/>
          </a:prstGeom>
          <a:noFill/>
        </p:spPr>
        <p:txBody>
          <a:bodyPr wrap="square" rtlCol="0">
            <a:spAutoFit/>
          </a:bodyPr>
          <a:lstStyle/>
          <a:p>
            <a:pPr marL="0" indent="0" algn="just">
              <a:buNone/>
            </a:pPr>
            <a:r>
              <a:rPr lang="ja-JP" altLang="en-US" sz="1400" kern="100" dirty="0">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児童扶養手当の支給には、前年の所得に応じて、手当の全額を支給する「全部支給」と、一部のみを支給する「一部支給」があります。この度、全部支給及び一部支給の判定基準となる所得限度額を表のとおり引き上げられました。</a:t>
            </a:r>
            <a:endParaRPr lang="en-US" altLang="ja-JP" sz="1400" dirty="0">
              <a:latin typeface="メイリオ" panose="020B0604030504040204" pitchFamily="50" charset="-128"/>
              <a:ea typeface="メイリオ" panose="020B0604030504040204" pitchFamily="50" charset="-128"/>
            </a:endParaRPr>
          </a:p>
          <a:p>
            <a:pPr marL="0" indent="0" algn="just">
              <a:buNone/>
            </a:pPr>
            <a:r>
              <a:rPr lang="ja-JP" altLang="en-US" sz="1400" dirty="0">
                <a:latin typeface="メイリオ" panose="020B0604030504040204" pitchFamily="50" charset="-128"/>
                <a:ea typeface="メイリオ" panose="020B0604030504040204" pitchFamily="50" charset="-128"/>
              </a:rPr>
              <a:t>　例えば、お子様１人の場合、全部支給については</a:t>
            </a:r>
            <a:r>
              <a:rPr lang="en-US" altLang="ja-JP" sz="1400" dirty="0">
                <a:latin typeface="メイリオ" panose="020B0604030504040204" pitchFamily="50" charset="-128"/>
                <a:ea typeface="メイリオ" panose="020B0604030504040204" pitchFamily="50" charset="-128"/>
              </a:rPr>
              <a:t>160</a:t>
            </a:r>
            <a:r>
              <a:rPr lang="ja-JP" altLang="en-US" sz="1400" dirty="0">
                <a:latin typeface="メイリオ" panose="020B0604030504040204" pitchFamily="50" charset="-128"/>
                <a:ea typeface="メイリオ" panose="020B0604030504040204" pitchFamily="50" charset="-128"/>
              </a:rPr>
              <a:t>万円から</a:t>
            </a:r>
            <a:r>
              <a:rPr lang="en-US" altLang="ja-JP" sz="1400" dirty="0">
                <a:latin typeface="メイリオ" panose="020B0604030504040204" pitchFamily="50" charset="-128"/>
                <a:ea typeface="メイリオ" panose="020B0604030504040204" pitchFamily="50" charset="-128"/>
              </a:rPr>
              <a:t>190</a:t>
            </a:r>
            <a:r>
              <a:rPr lang="ja-JP" altLang="en-US" sz="1400" dirty="0">
                <a:latin typeface="メイリオ" panose="020B0604030504040204" pitchFamily="50" charset="-128"/>
                <a:ea typeface="メイリオ" panose="020B0604030504040204" pitchFamily="50" charset="-128"/>
              </a:rPr>
              <a:t>万円に、一部支給については</a:t>
            </a:r>
            <a:r>
              <a:rPr lang="en-US" altLang="ja-JP" sz="1400" dirty="0">
                <a:latin typeface="メイリオ" panose="020B0604030504040204" pitchFamily="50" charset="-128"/>
                <a:ea typeface="メイリオ" panose="020B0604030504040204" pitchFamily="50" charset="-128"/>
              </a:rPr>
              <a:t>365</a:t>
            </a:r>
            <a:r>
              <a:rPr lang="ja-JP" altLang="en-US" sz="1400" dirty="0">
                <a:latin typeface="メイリオ" panose="020B0604030504040204" pitchFamily="50" charset="-128"/>
                <a:ea typeface="メイリオ" panose="020B0604030504040204" pitchFamily="50" charset="-128"/>
              </a:rPr>
              <a:t>万円から</a:t>
            </a:r>
            <a:r>
              <a:rPr lang="en-US" altLang="ja-JP" sz="1400" dirty="0">
                <a:latin typeface="メイリオ" panose="020B0604030504040204" pitchFamily="50" charset="-128"/>
                <a:ea typeface="メイリオ" panose="020B0604030504040204" pitchFamily="50" charset="-128"/>
              </a:rPr>
              <a:t>385</a:t>
            </a:r>
            <a:r>
              <a:rPr lang="ja-JP" altLang="en-US" sz="1400" dirty="0">
                <a:latin typeface="メイリオ" panose="020B0604030504040204" pitchFamily="50" charset="-128"/>
                <a:ea typeface="メイリオ" panose="020B0604030504040204" pitchFamily="50" charset="-128"/>
              </a:rPr>
              <a:t>万円に引き上げられました（収入ベースによる算定）。</a:t>
            </a:r>
          </a:p>
        </p:txBody>
      </p:sp>
      <p:sp>
        <p:nvSpPr>
          <p:cNvPr id="14" name="正方形/長方形 13">
            <a:extLst>
              <a:ext uri="{FF2B5EF4-FFF2-40B4-BE49-F238E27FC236}">
                <a16:creationId xmlns:a16="http://schemas.microsoft.com/office/drawing/2014/main" id="{64279229-54CA-E981-7654-B060EDD348AB}"/>
              </a:ext>
            </a:extLst>
          </p:cNvPr>
          <p:cNvSpPr/>
          <p:nvPr/>
        </p:nvSpPr>
        <p:spPr>
          <a:xfrm>
            <a:off x="288082" y="1674254"/>
            <a:ext cx="6732826" cy="360000"/>
          </a:xfrm>
          <a:prstGeom prst="rect">
            <a:avLst/>
          </a:prstGeom>
          <a:solidFill>
            <a:schemeClr val="accent6">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1001908" rtl="0" eaLnBrk="1" fontAlgn="auto" latinLnBrk="0" hangingPunct="1">
              <a:lnSpc>
                <a:spcPct val="100000"/>
              </a:lnSpc>
              <a:spcBef>
                <a:spcPct val="20000"/>
              </a:spcBef>
              <a:spcAft>
                <a:spcPts val="0"/>
              </a:spcAft>
              <a:buClrTx/>
              <a:buSzTx/>
              <a:buFont typeface="Arial" pitchFamily="34" charset="0"/>
              <a:buNone/>
              <a:tabLst/>
              <a:defRPr/>
            </a:pPr>
            <a:endParaRPr kumimoji="1" lang="en-US" altLang="ja-JP" sz="1600" b="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7" name="テキスト ボックス 16">
            <a:extLst>
              <a:ext uri="{FF2B5EF4-FFF2-40B4-BE49-F238E27FC236}">
                <a16:creationId xmlns:a16="http://schemas.microsoft.com/office/drawing/2014/main" id="{E813B06C-594A-0B67-1B61-64CF56A9E725}"/>
              </a:ext>
            </a:extLst>
          </p:cNvPr>
          <p:cNvSpPr txBox="1"/>
          <p:nvPr/>
        </p:nvSpPr>
        <p:spPr>
          <a:xfrm>
            <a:off x="232829" y="7017222"/>
            <a:ext cx="6264696" cy="307777"/>
          </a:xfrm>
          <a:prstGeom prst="rect">
            <a:avLst/>
          </a:prstGeom>
          <a:noFill/>
        </p:spPr>
        <p:txBody>
          <a:bodyPr wrap="square" rtlCol="0">
            <a:spAutoFit/>
          </a:bodyPr>
          <a:lstStyle/>
          <a:p>
            <a:pPr marL="0" indent="0">
              <a:buNone/>
            </a:pPr>
            <a:r>
              <a:rPr lang="ja-JP" altLang="en-US" sz="1400" dirty="0">
                <a:latin typeface="メイリオ" panose="020B0604030504040204" pitchFamily="50" charset="-128"/>
                <a:ea typeface="メイリオ" panose="020B0604030504040204" pitchFamily="50" charset="-128"/>
              </a:rPr>
              <a:t>　</a:t>
            </a:r>
            <a:r>
              <a:rPr kumimoji="1" lang="ja-JP" altLang="en-US" sz="1400" dirty="0">
                <a:latin typeface="メイリオ" panose="020B0604030504040204" pitchFamily="50" charset="-128"/>
                <a:ea typeface="メイリオ" panose="020B0604030504040204" pitchFamily="50" charset="-128"/>
              </a:rPr>
              <a:t>第３子以降の加算額が引き上げられ、第２子の加算額と</a:t>
            </a:r>
            <a:r>
              <a:rPr lang="ja-JP" altLang="en-US" sz="1400" dirty="0">
                <a:latin typeface="メイリオ" panose="020B0604030504040204" pitchFamily="50" charset="-128"/>
                <a:ea typeface="メイリオ" panose="020B0604030504040204" pitchFamily="50" charset="-128"/>
              </a:rPr>
              <a:t>同額になりました。</a:t>
            </a:r>
            <a:endParaRPr kumimoji="1" lang="en-US" altLang="ja-JP" sz="1400"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2887FCC8-E206-F7EF-71FB-B98E63363A00}"/>
              </a:ext>
            </a:extLst>
          </p:cNvPr>
          <p:cNvSpPr txBox="1"/>
          <p:nvPr/>
        </p:nvSpPr>
        <p:spPr>
          <a:xfrm>
            <a:off x="-6354" y="1016566"/>
            <a:ext cx="7197722" cy="553998"/>
          </a:xfrm>
          <a:prstGeom prst="rect">
            <a:avLst/>
          </a:prstGeom>
          <a:solidFill>
            <a:schemeClr val="accent6">
              <a:lumMod val="20000"/>
              <a:lumOff val="80000"/>
            </a:schemeClr>
          </a:solidFill>
        </p:spPr>
        <p:txBody>
          <a:bodyPr wrap="square" rtlCol="0">
            <a:spAutoFit/>
          </a:bodyPr>
          <a:lstStyle/>
          <a:p>
            <a:pPr algn="ctr"/>
            <a:r>
              <a:rPr lang="ja-JP" altLang="en-US" sz="1500" dirty="0">
                <a:latin typeface="メイリオ" panose="020B0604030504040204" pitchFamily="50" charset="-128"/>
                <a:ea typeface="メイリオ" panose="020B0604030504040204" pitchFamily="50" charset="-128"/>
              </a:rPr>
              <a:t>令和６年</a:t>
            </a:r>
            <a:r>
              <a:rPr lang="en-US" altLang="ja-JP" sz="1500" dirty="0">
                <a:latin typeface="メイリオ" panose="020B0604030504040204" pitchFamily="50" charset="-128"/>
                <a:ea typeface="メイリオ" panose="020B0604030504040204" pitchFamily="50" charset="-128"/>
              </a:rPr>
              <a:t>11</a:t>
            </a:r>
            <a:r>
              <a:rPr lang="ja-JP" altLang="en-US" sz="1500" dirty="0">
                <a:latin typeface="メイリオ" panose="020B0604030504040204" pitchFamily="50" charset="-128"/>
                <a:ea typeface="メイリオ" panose="020B0604030504040204" pitchFamily="50" charset="-128"/>
              </a:rPr>
              <a:t>月１日から児童扶養手当法等の一部が改正され、</a:t>
            </a:r>
            <a:endParaRPr lang="en-US" altLang="ja-JP" sz="1500" dirty="0">
              <a:latin typeface="メイリオ" panose="020B0604030504040204" pitchFamily="50" charset="-128"/>
              <a:ea typeface="メイリオ" panose="020B0604030504040204" pitchFamily="50" charset="-128"/>
            </a:endParaRPr>
          </a:p>
          <a:p>
            <a:pPr algn="ctr"/>
            <a:r>
              <a:rPr kumimoji="1" lang="ja-JP" altLang="en-US" sz="1500" dirty="0">
                <a:latin typeface="メイリオ" panose="020B0604030504040204" pitchFamily="50" charset="-128"/>
                <a:ea typeface="メイリオ" panose="020B0604030504040204" pitchFamily="50" charset="-128"/>
              </a:rPr>
              <a:t>所得限度額と第３子以降の加算額が引き上げられました。</a:t>
            </a:r>
          </a:p>
        </p:txBody>
      </p:sp>
      <p:sp>
        <p:nvSpPr>
          <p:cNvPr id="22" name="テキスト ボックス 21">
            <a:extLst>
              <a:ext uri="{FF2B5EF4-FFF2-40B4-BE49-F238E27FC236}">
                <a16:creationId xmlns:a16="http://schemas.microsoft.com/office/drawing/2014/main" id="{5E656434-CEC6-749C-F3AD-B4BF7060C409}"/>
              </a:ext>
            </a:extLst>
          </p:cNvPr>
          <p:cNvSpPr txBox="1"/>
          <p:nvPr/>
        </p:nvSpPr>
        <p:spPr>
          <a:xfrm>
            <a:off x="220018" y="8394468"/>
            <a:ext cx="6732826" cy="864440"/>
          </a:xfrm>
          <a:prstGeom prst="rect">
            <a:avLst/>
          </a:prstGeom>
          <a:noFill/>
          <a:ln w="9525">
            <a:solidFill>
              <a:schemeClr val="accent6"/>
            </a:solidFill>
            <a:prstDash val="solid"/>
          </a:ln>
        </p:spPr>
        <p:txBody>
          <a:bodyPr wrap="square" lIns="108000" tIns="108000" rIns="108000" bIns="108000" rtlCol="0" anchor="ctr">
            <a:spAutoFit/>
          </a:bodyPr>
          <a:lstStyle/>
          <a:p>
            <a:r>
              <a:rPr lang="ja-JP" altLang="en-US" sz="1400" dirty="0">
                <a:latin typeface="メイリオ" panose="020B0604030504040204" pitchFamily="50" charset="-128"/>
                <a:ea typeface="メイリオ" panose="020B0604030504040204" pitchFamily="50" charset="-128"/>
              </a:rPr>
              <a:t>令和６年</a:t>
            </a:r>
            <a:r>
              <a:rPr lang="en-US" altLang="ja-JP" sz="1400" dirty="0">
                <a:latin typeface="メイリオ" panose="020B0604030504040204" pitchFamily="50" charset="-128"/>
                <a:ea typeface="メイリオ" panose="020B0604030504040204" pitchFamily="50" charset="-128"/>
              </a:rPr>
              <a:t>11</a:t>
            </a:r>
            <a:r>
              <a:rPr lang="ja-JP" altLang="en-US" sz="1400" dirty="0">
                <a:latin typeface="メイリオ" panose="020B0604030504040204" pitchFamily="50" charset="-128"/>
                <a:ea typeface="メイリオ" panose="020B0604030504040204" pitchFamily="50" charset="-128"/>
              </a:rPr>
              <a:t>月分の手当から所得限度額及び加算額の引上げが適用されましたが、同年</a:t>
            </a:r>
            <a:r>
              <a:rPr lang="en-US" altLang="ja-JP" sz="1400" dirty="0">
                <a:latin typeface="メイリオ" panose="020B0604030504040204" pitchFamily="50" charset="-128"/>
                <a:ea typeface="メイリオ" panose="020B0604030504040204" pitchFamily="50" charset="-128"/>
              </a:rPr>
              <a:t>11</a:t>
            </a:r>
            <a:r>
              <a:rPr lang="ja-JP" altLang="en-US" sz="1400" dirty="0">
                <a:latin typeface="メイリオ" panose="020B0604030504040204" pitchFamily="50" charset="-128"/>
                <a:ea typeface="メイリオ" panose="020B0604030504040204" pitchFamily="50" charset="-128"/>
              </a:rPr>
              <a:t>月分及び</a:t>
            </a:r>
            <a:r>
              <a:rPr lang="en-US" altLang="ja-JP" sz="1400" dirty="0">
                <a:latin typeface="メイリオ" panose="020B0604030504040204" pitchFamily="50" charset="-128"/>
                <a:ea typeface="メイリオ" panose="020B0604030504040204" pitchFamily="50" charset="-128"/>
              </a:rPr>
              <a:t>12</a:t>
            </a:r>
            <a:r>
              <a:rPr lang="ja-JP" altLang="en-US" sz="1400" dirty="0">
                <a:latin typeface="メイリオ" panose="020B0604030504040204" pitchFamily="50" charset="-128"/>
                <a:ea typeface="メイリオ" panose="020B0604030504040204" pitchFamily="50" charset="-128"/>
              </a:rPr>
              <a:t>月分の手当については、２か月分の支給月である令和７年１月に支払われました。</a:t>
            </a:r>
            <a:endParaRPr lang="en-US" altLang="ja-JP" sz="1400" dirty="0">
              <a:latin typeface="メイリオ" panose="020B0604030504040204" pitchFamily="50" charset="-128"/>
              <a:ea typeface="メイリオ" panose="020B0604030504040204" pitchFamily="50" charset="-128"/>
            </a:endParaRPr>
          </a:p>
        </p:txBody>
      </p:sp>
      <p:sp>
        <p:nvSpPr>
          <p:cNvPr id="24" name="テキスト ボックス 23">
            <a:extLst>
              <a:ext uri="{FF2B5EF4-FFF2-40B4-BE49-F238E27FC236}">
                <a16:creationId xmlns:a16="http://schemas.microsoft.com/office/drawing/2014/main" id="{C39B1D89-1638-7095-A2EE-1D35DD7BB9C8}"/>
              </a:ext>
            </a:extLst>
          </p:cNvPr>
          <p:cNvSpPr txBox="1"/>
          <p:nvPr/>
        </p:nvSpPr>
        <p:spPr>
          <a:xfrm>
            <a:off x="177577" y="9282783"/>
            <a:ext cx="6375201" cy="307777"/>
          </a:xfrm>
          <a:prstGeom prst="rect">
            <a:avLst/>
          </a:prstGeom>
          <a:noFill/>
        </p:spPr>
        <p:txBody>
          <a:bodyPr wrap="square" rtlCol="0">
            <a:spAutoFit/>
          </a:bodyPr>
          <a:lstStyle/>
          <a:p>
            <a:r>
              <a:rPr kumimoji="1" lang="ja-JP" altLang="en-US" sz="1400" dirty="0">
                <a:latin typeface="メイリオ" panose="020B0604030504040204" pitchFamily="50" charset="-128"/>
                <a:ea typeface="メイリオ" panose="020B0604030504040204" pitchFamily="50" charset="-128"/>
              </a:rPr>
              <a:t>詳しくは、お住いの市区町村へお問い合わせください。</a:t>
            </a:r>
          </a:p>
        </p:txBody>
      </p:sp>
      <p:sp>
        <p:nvSpPr>
          <p:cNvPr id="5" name="テキスト ボックス 4">
            <a:extLst>
              <a:ext uri="{FF2B5EF4-FFF2-40B4-BE49-F238E27FC236}">
                <a16:creationId xmlns:a16="http://schemas.microsoft.com/office/drawing/2014/main" id="{9F87ECB5-7AF3-0DD4-B15A-AB5FFEA851B2}"/>
              </a:ext>
            </a:extLst>
          </p:cNvPr>
          <p:cNvSpPr txBox="1"/>
          <p:nvPr/>
        </p:nvSpPr>
        <p:spPr>
          <a:xfrm>
            <a:off x="288082" y="1674214"/>
            <a:ext cx="3528392" cy="369332"/>
          </a:xfrm>
          <a:prstGeom prst="rect">
            <a:avLst/>
          </a:prstGeom>
          <a:noFill/>
        </p:spPr>
        <p:txBody>
          <a:bodyPr wrap="square" rtlCol="0">
            <a:spAutoFit/>
          </a:bodyPr>
          <a:lstStyle/>
          <a:p>
            <a:pPr marL="0" marR="0" lvl="0" indent="0" algn="l" defTabSz="1001908" rtl="0" eaLnBrk="1" fontAlgn="auto" latinLnBrk="0" hangingPunct="1">
              <a:lnSpc>
                <a:spcPct val="100000"/>
              </a:lnSpc>
              <a:spcBef>
                <a:spcPct val="20000"/>
              </a:spcBef>
              <a:spcAft>
                <a:spcPts val="0"/>
              </a:spcAft>
              <a:buClrTx/>
              <a:buSzTx/>
              <a:buFont typeface="Arial" pitchFamily="34" charset="0"/>
              <a:buNone/>
              <a:tabLst/>
              <a:defRPr/>
            </a:pPr>
            <a:r>
              <a:rPr kumimoji="1" lang="en-US" altLang="ja-JP" sz="1800" b="1"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1. </a:t>
            </a:r>
            <a:r>
              <a:rPr kumimoji="1" lang="ja-JP" altLang="en-US" sz="1800" b="1"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所得</a:t>
            </a:r>
            <a:r>
              <a:rPr kumimoji="1" lang="ja-JP" altLang="en-US" sz="1800" b="1" u="sng"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限度額</a:t>
            </a:r>
            <a:r>
              <a:rPr kumimoji="1" lang="ja-JP" altLang="en-US" sz="1800" b="1"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の引上げ</a:t>
            </a:r>
            <a:endParaRPr kumimoji="1" lang="en-US" altLang="ja-JP" sz="1800" b="1"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grpSp>
        <p:nvGrpSpPr>
          <p:cNvPr id="16" name="グループ化 15">
            <a:extLst>
              <a:ext uri="{FF2B5EF4-FFF2-40B4-BE49-F238E27FC236}">
                <a16:creationId xmlns:a16="http://schemas.microsoft.com/office/drawing/2014/main" id="{407D00AF-0F34-D993-C4E9-D7FA76883E7A}"/>
              </a:ext>
            </a:extLst>
          </p:cNvPr>
          <p:cNvGrpSpPr/>
          <p:nvPr/>
        </p:nvGrpSpPr>
        <p:grpSpPr>
          <a:xfrm>
            <a:off x="177577" y="6574890"/>
            <a:ext cx="6840552" cy="369332"/>
            <a:chOff x="154733" y="6462121"/>
            <a:chExt cx="6840552" cy="369332"/>
          </a:xfrm>
        </p:grpSpPr>
        <p:sp>
          <p:nvSpPr>
            <p:cNvPr id="6" name="テキスト ボックス 5">
              <a:extLst>
                <a:ext uri="{FF2B5EF4-FFF2-40B4-BE49-F238E27FC236}">
                  <a16:creationId xmlns:a16="http://schemas.microsoft.com/office/drawing/2014/main" id="{E3041E1E-C33D-DDB0-5411-240CBD118100}"/>
                </a:ext>
              </a:extLst>
            </p:cNvPr>
            <p:cNvSpPr txBox="1"/>
            <p:nvPr/>
          </p:nvSpPr>
          <p:spPr>
            <a:xfrm>
              <a:off x="264702" y="6462121"/>
              <a:ext cx="6730583" cy="369332"/>
            </a:xfrm>
            <a:prstGeom prst="rect">
              <a:avLst/>
            </a:prstGeom>
            <a:solidFill>
              <a:schemeClr val="accent6">
                <a:lumMod val="20000"/>
                <a:lumOff val="80000"/>
              </a:schemeClr>
            </a:solidFill>
          </p:spPr>
          <p:txBody>
            <a:bodyPr wrap="square" rtlCol="0">
              <a:spAutoFit/>
            </a:bodyPr>
            <a:lstStyle/>
            <a:p>
              <a:r>
                <a:rPr kumimoji="1" lang="en-US" altLang="ja-JP" sz="1800" b="1" u="sng" dirty="0">
                  <a:latin typeface="メイリオ" panose="020B0604030504040204" pitchFamily="50" charset="-128"/>
                  <a:ea typeface="メイリオ" panose="020B0604030504040204" pitchFamily="50" charset="-128"/>
                </a:rPr>
                <a:t>2. </a:t>
              </a:r>
              <a:r>
                <a:rPr kumimoji="1" lang="ja-JP" altLang="en-US" sz="1800" b="1" u="sng" dirty="0">
                  <a:latin typeface="メイリオ" panose="020B0604030504040204" pitchFamily="50" charset="-128"/>
                  <a:ea typeface="メイリオ" panose="020B0604030504040204" pitchFamily="50" charset="-128"/>
                </a:rPr>
                <a:t>第</a:t>
              </a:r>
              <a:r>
                <a:rPr kumimoji="1" lang="en-US" altLang="ja-JP" sz="1800" b="1" u="sng" dirty="0">
                  <a:latin typeface="メイリオ" panose="020B0604030504040204" pitchFamily="50" charset="-128"/>
                  <a:ea typeface="メイリオ" panose="020B0604030504040204" pitchFamily="50" charset="-128"/>
                </a:rPr>
                <a:t>3</a:t>
              </a:r>
              <a:r>
                <a:rPr kumimoji="1" lang="ja-JP" altLang="en-US" sz="1800" b="1" u="sng" dirty="0">
                  <a:latin typeface="メイリオ" panose="020B0604030504040204" pitchFamily="50" charset="-128"/>
                  <a:ea typeface="メイリオ" panose="020B0604030504040204" pitchFamily="50" charset="-128"/>
                </a:rPr>
                <a:t>子以降の加算額の引上げ</a:t>
              </a:r>
            </a:p>
          </p:txBody>
        </p:sp>
        <p:sp>
          <p:nvSpPr>
            <p:cNvPr id="11" name="正方形/長方形 10">
              <a:extLst>
                <a:ext uri="{FF2B5EF4-FFF2-40B4-BE49-F238E27FC236}">
                  <a16:creationId xmlns:a16="http://schemas.microsoft.com/office/drawing/2014/main" id="{8061E160-471C-2FCF-8D56-A3418207B298}"/>
                </a:ext>
              </a:extLst>
            </p:cNvPr>
            <p:cNvSpPr/>
            <p:nvPr/>
          </p:nvSpPr>
          <p:spPr>
            <a:xfrm>
              <a:off x="154733" y="6462703"/>
              <a:ext cx="133349" cy="360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rgbClr val="FF3399"/>
                </a:solidFill>
                <a:latin typeface="メイリオ" panose="020B0604030504040204" pitchFamily="50" charset="-128"/>
                <a:ea typeface="メイリオ" panose="020B0604030504040204" pitchFamily="50" charset="-128"/>
              </a:endParaRPr>
            </a:p>
          </p:txBody>
        </p:sp>
      </p:grpSp>
      <p:sp>
        <p:nvSpPr>
          <p:cNvPr id="13" name="正方形/長方形 12">
            <a:extLst>
              <a:ext uri="{FF2B5EF4-FFF2-40B4-BE49-F238E27FC236}">
                <a16:creationId xmlns:a16="http://schemas.microsoft.com/office/drawing/2014/main" id="{A61E12A8-50FB-00F4-6352-E13A1E00CC0B}"/>
              </a:ext>
            </a:extLst>
          </p:cNvPr>
          <p:cNvSpPr/>
          <p:nvPr/>
        </p:nvSpPr>
        <p:spPr>
          <a:xfrm>
            <a:off x="154733" y="1674254"/>
            <a:ext cx="133349" cy="360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メイリオ" panose="020B0604030504040204" pitchFamily="50" charset="-128"/>
              <a:ea typeface="メイリオ" panose="020B0604030504040204" pitchFamily="50" charset="-128"/>
            </a:endParaRPr>
          </a:p>
        </p:txBody>
      </p:sp>
      <p:sp>
        <p:nvSpPr>
          <p:cNvPr id="21" name="正方形/長方形 20">
            <a:extLst>
              <a:ext uri="{FF2B5EF4-FFF2-40B4-BE49-F238E27FC236}">
                <a16:creationId xmlns:a16="http://schemas.microsoft.com/office/drawing/2014/main" id="{F9AD87D4-C6E5-265E-251A-E92CEE8FEAB2}"/>
              </a:ext>
            </a:extLst>
          </p:cNvPr>
          <p:cNvSpPr/>
          <p:nvPr/>
        </p:nvSpPr>
        <p:spPr>
          <a:xfrm>
            <a:off x="177577" y="9693536"/>
            <a:ext cx="6817709" cy="551497"/>
          </a:xfrm>
          <a:prstGeom prst="rect">
            <a:avLst/>
          </a:prstGeom>
          <a:noFill/>
          <a:ln w="9525" cmpd="thickThi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54546" rIns="109090" bIns="54546"/>
          <a:lstStyle/>
          <a:p>
            <a:pPr>
              <a:defRPr/>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（お問い合わせ先）</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高砂市こども部子育て支援課　</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TEL</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079-443-9024</a:t>
            </a:r>
          </a:p>
          <a:p>
            <a:pPr>
              <a:defRPr/>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mail  tact2160@city.takasago.lg.jp</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7" name="グループ化 26">
            <a:extLst>
              <a:ext uri="{FF2B5EF4-FFF2-40B4-BE49-F238E27FC236}">
                <a16:creationId xmlns:a16="http://schemas.microsoft.com/office/drawing/2014/main" id="{E5DF6D11-BB7D-A377-E4FA-F3A2FA2A8E7F}"/>
              </a:ext>
            </a:extLst>
          </p:cNvPr>
          <p:cNvGrpSpPr/>
          <p:nvPr/>
        </p:nvGrpSpPr>
        <p:grpSpPr>
          <a:xfrm>
            <a:off x="198239" y="7384835"/>
            <a:ext cx="6739293" cy="925024"/>
            <a:chOff x="241659" y="6860477"/>
            <a:chExt cx="6739293" cy="925024"/>
          </a:xfrm>
        </p:grpSpPr>
        <p:grpSp>
          <p:nvGrpSpPr>
            <p:cNvPr id="20" name="グループ化 19">
              <a:extLst>
                <a:ext uri="{FF2B5EF4-FFF2-40B4-BE49-F238E27FC236}">
                  <a16:creationId xmlns:a16="http://schemas.microsoft.com/office/drawing/2014/main" id="{DAE5F15A-E09F-36C3-40E8-050544A65130}"/>
                </a:ext>
              </a:extLst>
            </p:cNvPr>
            <p:cNvGrpSpPr/>
            <p:nvPr/>
          </p:nvGrpSpPr>
          <p:grpSpPr>
            <a:xfrm>
              <a:off x="241659" y="6860477"/>
              <a:ext cx="6739293" cy="925024"/>
              <a:chOff x="-6863037" y="5345095"/>
              <a:chExt cx="6574034" cy="560429"/>
            </a:xfrm>
          </p:grpSpPr>
          <p:sp>
            <p:nvSpPr>
              <p:cNvPr id="4" name="四角形: 角を丸くする 3">
                <a:extLst>
                  <a:ext uri="{FF2B5EF4-FFF2-40B4-BE49-F238E27FC236}">
                    <a16:creationId xmlns:a16="http://schemas.microsoft.com/office/drawing/2014/main" id="{C88E8275-4E6D-8E65-E7CA-A17A13678CD6}"/>
                  </a:ext>
                </a:extLst>
              </p:cNvPr>
              <p:cNvSpPr/>
              <p:nvPr/>
            </p:nvSpPr>
            <p:spPr>
              <a:xfrm>
                <a:off x="-6863037" y="5355511"/>
                <a:ext cx="2885388" cy="531716"/>
              </a:xfrm>
              <a:prstGeom prst="roundRect">
                <a:avLst/>
              </a:prstGeom>
              <a:solidFill>
                <a:schemeClr val="accent6">
                  <a:lumMod val="20000"/>
                  <a:lumOff val="80000"/>
                </a:schemeClr>
              </a:solidFill>
              <a:ln w="28575">
                <a:noFill/>
                <a:round/>
                <a:headEnd/>
                <a:tailEnd/>
              </a:ln>
            </p:spPr>
            <p:txBody>
              <a:bodyPr vert="horz" wrap="square" lIns="144000" tIns="108000" rIns="36000" bIns="0" numCol="1" rtlCol="0" anchor="b" anchorCtr="0" compatLnSpc="1">
                <a:prstTxWarp prst="textNoShape">
                  <a:avLst/>
                </a:prstTxWarp>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全部支給　</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6,450</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円</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一部支給　</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6,440</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円～</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3,230</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円</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100" dirty="0">
                    <a:solidFill>
                      <a:prstClr val="black"/>
                    </a:solidFill>
                    <a:latin typeface="メイリオ" panose="020B0604030504040204" pitchFamily="50" charset="-128"/>
                    <a:ea typeface="メイリオ"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（所得に応じて決定されます）</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7D198D5B-81B9-A6BD-7050-12C014FBE9A5}"/>
                  </a:ext>
                </a:extLst>
              </p:cNvPr>
              <p:cNvSpPr/>
              <p:nvPr/>
            </p:nvSpPr>
            <p:spPr>
              <a:xfrm>
                <a:off x="-3243348" y="5345095"/>
                <a:ext cx="2954345" cy="560429"/>
              </a:xfrm>
              <a:prstGeom prst="roundRect">
                <a:avLst/>
              </a:prstGeom>
              <a:solidFill>
                <a:schemeClr val="accent6">
                  <a:lumMod val="20000"/>
                  <a:lumOff val="80000"/>
                </a:schemeClr>
              </a:solidFill>
              <a:ln w="28575">
                <a:noFill/>
                <a:round/>
                <a:headEnd/>
                <a:tailEnd/>
              </a:ln>
            </p:spPr>
            <p:txBody>
              <a:bodyPr vert="horz" wrap="square" lIns="144000" tIns="108000" rIns="36000" bIns="0" numCol="1" rtlCol="0" anchor="b" anchorCtr="0" compatLnSpc="1">
                <a:prstTxWarp prst="textNoShape">
                  <a:avLst/>
                </a:prstTxWarp>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zh-TW" altLang="en-US" sz="110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全部支給</a:t>
                </a:r>
                <a:r>
                  <a:rPr kumimoji="1" lang="ja-JP" altLang="en-US" sz="110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　</a:t>
                </a:r>
                <a:r>
                  <a:rPr kumimoji="1" lang="en-US" altLang="zh-TW" sz="11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rPr>
                  <a:t>10,750</a:t>
                </a:r>
                <a:r>
                  <a:rPr kumimoji="1" lang="ja-JP" altLang="en-US" sz="11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rPr>
                  <a:t>円</a:t>
                </a:r>
                <a:endParaRPr kumimoji="1" lang="en-US" altLang="zh-TW" sz="11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zh-TW" altLang="en-US" sz="110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一部支給</a:t>
                </a:r>
                <a:r>
                  <a:rPr kumimoji="1" lang="ja-JP" altLang="en-US" sz="110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　</a:t>
                </a:r>
                <a:r>
                  <a:rPr kumimoji="1" lang="en-US" altLang="zh-TW" sz="11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rPr>
                  <a:t>10,740</a:t>
                </a:r>
                <a:r>
                  <a:rPr kumimoji="1" lang="zh-TW" altLang="en-US" sz="11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rPr>
                  <a:t>円～</a:t>
                </a:r>
                <a:r>
                  <a:rPr kumimoji="1" lang="en-US" altLang="zh-TW" sz="11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rPr>
                  <a:t>5,380</a:t>
                </a:r>
                <a:r>
                  <a:rPr kumimoji="1" lang="zh-TW" altLang="en-US" sz="11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rPr>
                  <a:t>円</a:t>
                </a:r>
                <a:endParaRPr kumimoji="1" lang="en-US" altLang="zh-TW" sz="11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（所得に応じて決定されます）</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0" name="右矢印 54">
                <a:extLst>
                  <a:ext uri="{FF2B5EF4-FFF2-40B4-BE49-F238E27FC236}">
                    <a16:creationId xmlns:a16="http://schemas.microsoft.com/office/drawing/2014/main" id="{5EF502ED-D745-407B-3795-7B6EBCCD5757}"/>
                  </a:ext>
                </a:extLst>
              </p:cNvPr>
              <p:cNvSpPr/>
              <p:nvPr/>
            </p:nvSpPr>
            <p:spPr>
              <a:xfrm>
                <a:off x="-3870368" y="5437081"/>
                <a:ext cx="579280" cy="303224"/>
              </a:xfrm>
              <a:prstGeom prst="rightArrow">
                <a:avLst>
                  <a:gd name="adj1" fmla="val 50000"/>
                  <a:gd name="adj2" fmla="val 2877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latin typeface="メイリオ" panose="020B0604030504040204" pitchFamily="50" charset="-128"/>
                  <a:ea typeface="メイリオ" panose="020B0604030504040204" pitchFamily="50" charset="-128"/>
                </a:endParaRPr>
              </a:p>
            </p:txBody>
          </p:sp>
        </p:grpSp>
        <p:sp>
          <p:nvSpPr>
            <p:cNvPr id="29" name="テキスト ボックス 28">
              <a:extLst>
                <a:ext uri="{FF2B5EF4-FFF2-40B4-BE49-F238E27FC236}">
                  <a16:creationId xmlns:a16="http://schemas.microsoft.com/office/drawing/2014/main" id="{E0E426BD-F8A5-E234-531A-45961A896DEC}"/>
                </a:ext>
              </a:extLst>
            </p:cNvPr>
            <p:cNvSpPr txBox="1"/>
            <p:nvPr/>
          </p:nvSpPr>
          <p:spPr>
            <a:xfrm>
              <a:off x="241863" y="6905331"/>
              <a:ext cx="881576" cy="261610"/>
            </a:xfrm>
            <a:prstGeom prst="rect">
              <a:avLst/>
            </a:prstGeom>
            <a:noFill/>
            <a:ln>
              <a:noFill/>
            </a:ln>
          </p:spPr>
          <p:txBody>
            <a:bodyPr wrap="square" rtlCol="0">
              <a:spAutoFit/>
            </a:bodyPr>
            <a:lstStyle/>
            <a:p>
              <a:pPr marL="0" indent="0">
                <a:buNone/>
              </a:pPr>
              <a:r>
                <a:rPr kumimoji="1" lang="ja-JP" altLang="en-US" sz="1100" dirty="0">
                  <a:latin typeface="メイリオ" panose="020B0604030504040204" pitchFamily="50" charset="-128"/>
                  <a:ea typeface="メイリオ" panose="020B0604030504040204" pitchFamily="50" charset="-128"/>
                </a:rPr>
                <a:t>これまで</a:t>
              </a:r>
              <a:endParaRPr kumimoji="1" lang="en-US" altLang="ja-JP" sz="1100" dirty="0">
                <a:latin typeface="メイリオ" panose="020B0604030504040204" pitchFamily="50" charset="-128"/>
                <a:ea typeface="メイリオ" panose="020B0604030504040204" pitchFamily="50" charset="-128"/>
              </a:endParaRPr>
            </a:p>
          </p:txBody>
        </p:sp>
        <p:sp>
          <p:nvSpPr>
            <p:cNvPr id="30" name="テキスト ボックス 29">
              <a:extLst>
                <a:ext uri="{FF2B5EF4-FFF2-40B4-BE49-F238E27FC236}">
                  <a16:creationId xmlns:a16="http://schemas.microsoft.com/office/drawing/2014/main" id="{E318AD43-9E79-04D2-C802-7D6F1ED1B7DE}"/>
                </a:ext>
              </a:extLst>
            </p:cNvPr>
            <p:cNvSpPr txBox="1"/>
            <p:nvPr/>
          </p:nvSpPr>
          <p:spPr>
            <a:xfrm>
              <a:off x="4003286" y="6871292"/>
              <a:ext cx="1275049" cy="261610"/>
            </a:xfrm>
            <a:prstGeom prst="rect">
              <a:avLst/>
            </a:prstGeom>
            <a:noFill/>
            <a:ln>
              <a:noFill/>
            </a:ln>
          </p:spPr>
          <p:txBody>
            <a:bodyPr wrap="square" rtlCol="0">
              <a:spAutoFit/>
            </a:bodyPr>
            <a:lstStyle/>
            <a:p>
              <a:pPr marL="0" indent="0">
                <a:buNone/>
              </a:pPr>
              <a:r>
                <a:rPr kumimoji="1" lang="en-US" altLang="ja-JP" sz="1100" dirty="0">
                  <a:latin typeface="メイリオ" panose="020B0604030504040204" pitchFamily="50" charset="-128"/>
                  <a:ea typeface="メイリオ" panose="020B0604030504040204" pitchFamily="50" charset="-128"/>
                </a:rPr>
                <a:t>R6</a:t>
              </a:r>
              <a:r>
                <a:rPr lang="en-US" altLang="ja-JP" sz="1100" dirty="0">
                  <a:latin typeface="メイリオ" panose="020B0604030504040204" pitchFamily="50" charset="-128"/>
                  <a:ea typeface="メイリオ" panose="020B0604030504040204" pitchFamily="50" charset="-128"/>
                </a:rPr>
                <a:t>.11</a:t>
              </a:r>
              <a:r>
                <a:rPr kumimoji="1" lang="ja-JP" altLang="en-US" sz="1100" dirty="0">
                  <a:latin typeface="メイリオ" panose="020B0604030504040204" pitchFamily="50" charset="-128"/>
                  <a:ea typeface="メイリオ" panose="020B0604030504040204" pitchFamily="50" charset="-128"/>
                </a:rPr>
                <a:t>月分から</a:t>
              </a:r>
              <a:endParaRPr kumimoji="1" lang="en-US" altLang="ja-JP" sz="1100" dirty="0">
                <a:latin typeface="メイリオ" panose="020B0604030504040204" pitchFamily="50" charset="-128"/>
                <a:ea typeface="メイリオ" panose="020B0604030504040204" pitchFamily="50" charset="-128"/>
              </a:endParaRPr>
            </a:p>
          </p:txBody>
        </p:sp>
      </p:grpSp>
      <p:pic>
        <p:nvPicPr>
          <p:cNvPr id="28" name="図 27" descr="グラフィカル ユーザー インターフェイス が含まれている画像&#10;&#10;自動的に生成された説明">
            <a:extLst>
              <a:ext uri="{FF2B5EF4-FFF2-40B4-BE49-F238E27FC236}">
                <a16:creationId xmlns:a16="http://schemas.microsoft.com/office/drawing/2014/main" id="{4426FA07-A29C-59B8-E14E-D972985F776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61438" b="68966"/>
          <a:stretch/>
        </p:blipFill>
        <p:spPr>
          <a:xfrm>
            <a:off x="6229079" y="7654"/>
            <a:ext cx="964053" cy="463601"/>
          </a:xfrm>
          <a:prstGeom prst="rect">
            <a:avLst/>
          </a:prstGeom>
        </p:spPr>
      </p:pic>
    </p:spTree>
    <p:extLst>
      <p:ext uri="{BB962C8B-B14F-4D97-AF65-F5344CB8AC3E}">
        <p14:creationId xmlns:p14="http://schemas.microsoft.com/office/powerpoint/2010/main" val="14099270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3CC33"/>
        </a:solidFill>
        <a:ln w="28575">
          <a:noFill/>
          <a:round/>
          <a:headEnd/>
          <a:tailEnd/>
        </a:ln>
      </a:spPr>
      <a:bodyPr vert="horz" wrap="square" lIns="144000" tIns="108000" rIns="36000" bIns="0" numCol="1" anchor="ctr" anchorCtr="0" compatLnSpc="1">
        <a:prstTxWarp prst="textNoShape">
          <a:avLst/>
        </a:prstTxWarp>
      </a:bodyPr>
      <a:lstStyle>
        <a:defPPr algn="ctr" fontAlgn="base">
          <a:spcBef>
            <a:spcPct val="0"/>
          </a:spcBef>
          <a:spcAft>
            <a:spcPct val="0"/>
          </a:spcAft>
          <a:defRPr sz="3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_activity xmlns="d3eb4e4c-97c6-4d39-bdd4-9f7ce980904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DBD430795A9C6409AD30DC6984B7F2E" ma:contentTypeVersion="14" ma:contentTypeDescription="新しいドキュメントを作成します。" ma:contentTypeScope="" ma:versionID="fb288e66ae4e6407339b8101c7f01c91">
  <xsd:schema xmlns:xsd="http://www.w3.org/2001/XMLSchema" xmlns:xs="http://www.w3.org/2001/XMLSchema" xmlns:p="http://schemas.microsoft.com/office/2006/metadata/properties" xmlns:ns3="d3eb4e4c-97c6-4d39-bdd4-9f7ce980904c" xmlns:ns4="364ff25d-a2a7-4941-878d-11a9e8546b5d" targetNamespace="http://schemas.microsoft.com/office/2006/metadata/properties" ma:root="true" ma:fieldsID="f7681f39af1410953bdcbc2ea4c363b3" ns3:_="" ns4:_="">
    <xsd:import namespace="d3eb4e4c-97c6-4d39-bdd4-9f7ce980904c"/>
    <xsd:import namespace="364ff25d-a2a7-4941-878d-11a9e8546b5d"/>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eb4e4c-97c6-4d39-bdd4-9f7ce980904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ystemTags" ma:index="20" nillable="true" ma:displayName="MediaServiceSystemTags" ma:hidden="true" ma:internalName="MediaServiceSystemTags" ma:readOnly="true">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64ff25d-a2a7-4941-878d-11a9e8546b5d" elementFormDefault="qualified">
    <xsd:import namespace="http://schemas.microsoft.com/office/2006/documentManagement/types"/>
    <xsd:import namespace="http://schemas.microsoft.com/office/infopath/2007/PartnerControls"/>
    <xsd:element name="SharedWithUsers" ma:index="1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共有相手の詳細情報" ma:internalName="SharedWithDetails" ma:readOnly="true">
      <xsd:simpleType>
        <xsd:restriction base="dms:Note">
          <xsd:maxLength value="255"/>
        </xsd:restriction>
      </xsd:simpleType>
    </xsd:element>
    <xsd:element name="SharingHintHash" ma:index="13" nillable="true" ma:displayName="共有のヒントのハッシュ"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2E0F558-D430-4C2E-ABC2-736BBDE3EE47}">
  <ds:schemaRefs>
    <ds:schemaRef ds:uri="http://schemas.microsoft.com/office/2006/documentManagement/types"/>
    <ds:schemaRef ds:uri="http://purl.org/dc/terms/"/>
    <ds:schemaRef ds:uri="http://purl.org/dc/elements/1.1/"/>
    <ds:schemaRef ds:uri="http://schemas.microsoft.com/office/infopath/2007/PartnerControls"/>
    <ds:schemaRef ds:uri="http://schemas.openxmlformats.org/package/2006/metadata/core-properties"/>
    <ds:schemaRef ds:uri="364ff25d-a2a7-4941-878d-11a9e8546b5d"/>
    <ds:schemaRef ds:uri="http://schemas.microsoft.com/office/2006/metadata/properties"/>
    <ds:schemaRef ds:uri="d3eb4e4c-97c6-4d39-bdd4-9f7ce980904c"/>
    <ds:schemaRef ds:uri="http://www.w3.org/XML/1998/namespace"/>
    <ds:schemaRef ds:uri="http://purl.org/dc/dcmitype/"/>
  </ds:schemaRefs>
</ds:datastoreItem>
</file>

<file path=customXml/itemProps2.xml><?xml version="1.0" encoding="utf-8"?>
<ds:datastoreItem xmlns:ds="http://schemas.openxmlformats.org/officeDocument/2006/customXml" ds:itemID="{72D33DA4-A172-4B24-8A1B-48A96AC78C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eb4e4c-97c6-4d39-bdd4-9f7ce980904c"/>
    <ds:schemaRef ds:uri="364ff25d-a2a7-4941-878d-11a9e8546b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AAAA870-562D-470A-97F4-8107A804010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TotalTime>
  <Words>426</Words>
  <Application>Microsoft Office PowerPoint</Application>
  <PresentationFormat>ユーザー設定</PresentationFormat>
  <Paragraphs>104</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メイリオ</vt:lpstr>
      <vt:lpstr>Arial</vt:lpstr>
      <vt:lpstr>Calibri</vt:lpstr>
      <vt:lpstr>Office テーマ</vt:lpstr>
      <vt:lpstr>「児童扶養手当」に関する大切なお知らせ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「児童扶養手当」に関する大切なお知らせ</dc:title>
  <dc:creator>杉浦　しなの</dc:creator>
  <cp:lastModifiedBy>杉浦　しなの</cp:lastModifiedBy>
  <cp:revision>2</cp:revision>
  <dcterms:modified xsi:type="dcterms:W3CDTF">2026-03-16T03:04:06Z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0x010100DDBD430795A9C6409AD30DC6984B7F2E</vt:lpwstr>
  </property>
</Properties>
</file>