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65" r:id="rId2"/>
  </p:sldIdLst>
  <p:sldSz cx="9906000" cy="6858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5" userDrawn="1">
          <p15:clr>
            <a:srgbClr val="A4A3A4"/>
          </p15:clr>
        </p15:guide>
        <p15:guide id="3" orient="horz" pos="3133" userDrawn="1">
          <p15:clr>
            <a:srgbClr val="A4A3A4"/>
          </p15:clr>
        </p15:guide>
        <p15:guide id="4" pos="2147" userDrawn="1">
          <p15:clr>
            <a:srgbClr val="A4A3A4"/>
          </p15:clr>
        </p15:guide>
        <p15:guide id="5" orient="horz" pos="3156" userDrawn="1">
          <p15:clr>
            <a:srgbClr val="A4A3A4"/>
          </p15:clr>
        </p15:guide>
        <p15:guide id="6" pos="217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近畿経済産業局" initials="Wユ" lastIdx="2" clrIdx="0">
    <p:extLst>
      <p:ext uri="{19B8F6BF-5375-455C-9EA6-DF929625EA0E}">
        <p15:presenceInfo xmlns:p15="http://schemas.microsoft.com/office/powerpoint/2012/main" userId="近畿経済産業局"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C8"/>
    <a:srgbClr val="C8E6E6"/>
    <a:srgbClr val="FF5A00"/>
    <a:srgbClr val="0098D0"/>
    <a:srgbClr val="99D6EC"/>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47" autoAdjust="0"/>
  </p:normalViewPr>
  <p:slideViewPr>
    <p:cSldViewPr>
      <p:cViewPr varScale="1">
        <p:scale>
          <a:sx n="74" d="100"/>
          <a:sy n="74" d="100"/>
        </p:scale>
        <p:origin x="1530"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1806" y="-72"/>
      </p:cViewPr>
      <p:guideLst>
        <p:guide orient="horz" pos="3110"/>
        <p:guide pos="2125"/>
        <p:guide orient="horz" pos="3133"/>
        <p:guide pos="2147"/>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84871" cy="500936"/>
          </a:xfrm>
          <a:prstGeom prst="rect">
            <a:avLst/>
          </a:prstGeom>
        </p:spPr>
        <p:txBody>
          <a:bodyPr vert="horz" lIns="93098" tIns="46550" rIns="93098" bIns="4655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1701" y="0"/>
            <a:ext cx="2984871" cy="500936"/>
          </a:xfrm>
          <a:prstGeom prst="rect">
            <a:avLst/>
          </a:prstGeom>
        </p:spPr>
        <p:txBody>
          <a:bodyPr vert="horz" lIns="93098" tIns="46550" rIns="93098" bIns="46550"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4" y="9516039"/>
            <a:ext cx="2984871" cy="500936"/>
          </a:xfrm>
          <a:prstGeom prst="rect">
            <a:avLst/>
          </a:prstGeom>
        </p:spPr>
        <p:txBody>
          <a:bodyPr vert="horz" lIns="93098" tIns="46550" rIns="93098" bIns="4655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1701" y="9516039"/>
            <a:ext cx="2984871" cy="500936"/>
          </a:xfrm>
          <a:prstGeom prst="rect">
            <a:avLst/>
          </a:prstGeom>
        </p:spPr>
        <p:txBody>
          <a:bodyPr vert="horz" lIns="93098" tIns="46550" rIns="93098" bIns="4655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84871" cy="500936"/>
          </a:xfrm>
          <a:prstGeom prst="rect">
            <a:avLst/>
          </a:prstGeom>
        </p:spPr>
        <p:txBody>
          <a:bodyPr vert="horz" lIns="93098" tIns="46550" rIns="93098" bIns="465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1" y="0"/>
            <a:ext cx="2984871" cy="500936"/>
          </a:xfrm>
          <a:prstGeom prst="rect">
            <a:avLst/>
          </a:prstGeom>
        </p:spPr>
        <p:txBody>
          <a:bodyPr vert="horz" lIns="93098" tIns="46550" rIns="93098" bIns="4655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28663" y="750888"/>
            <a:ext cx="5430837" cy="3759200"/>
          </a:xfrm>
          <a:prstGeom prst="rect">
            <a:avLst/>
          </a:prstGeom>
          <a:noFill/>
          <a:ln w="12700">
            <a:solidFill>
              <a:prstClr val="black"/>
            </a:solidFill>
          </a:ln>
        </p:spPr>
        <p:txBody>
          <a:bodyPr vert="horz" lIns="93098" tIns="46550" rIns="93098" bIns="46550" rtlCol="0" anchor="ctr"/>
          <a:lstStyle/>
          <a:p>
            <a:endParaRPr lang="ja-JP" altLang="en-US"/>
          </a:p>
        </p:txBody>
      </p:sp>
      <p:sp>
        <p:nvSpPr>
          <p:cNvPr id="5" name="ノート プレースホルダー 4"/>
          <p:cNvSpPr>
            <a:spLocks noGrp="1"/>
          </p:cNvSpPr>
          <p:nvPr>
            <p:ph type="body" sz="quarter" idx="3"/>
          </p:nvPr>
        </p:nvSpPr>
        <p:spPr>
          <a:xfrm>
            <a:off x="688818" y="4758892"/>
            <a:ext cx="5510530" cy="4508421"/>
          </a:xfrm>
          <a:prstGeom prst="rect">
            <a:avLst/>
          </a:prstGeom>
        </p:spPr>
        <p:txBody>
          <a:bodyPr vert="horz" lIns="93098" tIns="46550" rIns="93098" bIns="465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516039"/>
            <a:ext cx="2984871" cy="500936"/>
          </a:xfrm>
          <a:prstGeom prst="rect">
            <a:avLst/>
          </a:prstGeom>
        </p:spPr>
        <p:txBody>
          <a:bodyPr vert="horz" lIns="93098" tIns="46550" rIns="93098" bIns="465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1" y="9516039"/>
            <a:ext cx="2984871" cy="500936"/>
          </a:xfrm>
          <a:prstGeom prst="rect">
            <a:avLst/>
          </a:prstGeom>
        </p:spPr>
        <p:txBody>
          <a:bodyPr vert="horz" lIns="93098" tIns="46550" rIns="93098" bIns="4655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2019/3/15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bwMode="auto">
          <a:xfrm>
            <a:off x="60387" y="3026824"/>
            <a:ext cx="6048176" cy="1908055"/>
          </a:xfrm>
          <a:prstGeom prst="rect">
            <a:avLst/>
          </a:prstGeom>
          <a:solidFill>
            <a:srgbClr val="C8E6E6"/>
          </a:solidFill>
          <a:ln w="9525">
            <a:solidFill>
              <a:srgbClr val="B2B2B2"/>
            </a:solidFill>
            <a:miter lim="800000"/>
            <a:headEnd/>
            <a:tailEnd/>
          </a:ln>
          <a:effectLst/>
          <a:extLst/>
        </p:spPr>
        <p:txBody>
          <a:bodyPr wrap="square" rtlCol="0" anchor="t"/>
          <a:lstStyle/>
          <a:p>
            <a:pPr algn="l"/>
            <a:endParaRPr kumimoji="0" lang="en-US" altLang="ja-JP" sz="1000" dirty="0"/>
          </a:p>
        </p:txBody>
      </p:sp>
      <p:sp>
        <p:nvSpPr>
          <p:cNvPr id="6" name="テキスト ボックス 5"/>
          <p:cNvSpPr txBox="1"/>
          <p:nvPr/>
        </p:nvSpPr>
        <p:spPr>
          <a:xfrm>
            <a:off x="1568624" y="104067"/>
            <a:ext cx="6840760" cy="366106"/>
          </a:xfrm>
          <a:prstGeom prst="rect">
            <a:avLst/>
          </a:prstGeom>
          <a:solidFill>
            <a:srgbClr val="FF5A00"/>
          </a:solidFill>
        </p:spPr>
        <p:txBody>
          <a:bodyPr wrap="square" bIns="0" rtlCol="0" anchor="ctr">
            <a:noAutofit/>
          </a:bodyPr>
          <a:lstStyle/>
          <a:p>
            <a:pPr algn="ctr">
              <a:lnSpc>
                <a:spcPts val="2100"/>
              </a:lnSpc>
            </a:pP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兵庫県高砂市に</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おける基本計画の概要</a:t>
            </a:r>
          </a:p>
        </p:txBody>
      </p:sp>
      <p:sp>
        <p:nvSpPr>
          <p:cNvPr id="17" name="正方形/長方形 16"/>
          <p:cNvSpPr/>
          <p:nvPr/>
        </p:nvSpPr>
        <p:spPr bwMode="auto">
          <a:xfrm>
            <a:off x="39542" y="1517523"/>
            <a:ext cx="6048176" cy="418006"/>
          </a:xfrm>
          <a:prstGeom prst="rect">
            <a:avLst/>
          </a:prstGeom>
          <a:solidFill>
            <a:srgbClr val="C8E6E6"/>
          </a:solidFill>
          <a:ln w="9525">
            <a:solidFill>
              <a:srgbClr val="B2B2B2"/>
            </a:solidFill>
            <a:miter lim="800000"/>
            <a:headEnd/>
            <a:tailEnd/>
          </a:ln>
          <a:effectLst/>
          <a:extLst/>
        </p:spPr>
        <p:txBody>
          <a:bodyPr wrap="square" rtlCol="0" anchor="t"/>
          <a:lstStyle/>
          <a:p>
            <a:pPr algn="l"/>
            <a:endParaRPr kumimoji="0" lang="en-US" altLang="ja-JP" sz="1000" dirty="0"/>
          </a:p>
          <a:p>
            <a:r>
              <a:rPr kumimoji="0" lang="ja-JP" altLang="en-US" sz="1000" dirty="0" smtClean="0"/>
              <a:t>兵庫県高砂市</a:t>
            </a:r>
            <a:endParaRPr kumimoji="0" lang="en-US" altLang="ja-JP" sz="1000" dirty="0"/>
          </a:p>
        </p:txBody>
      </p:sp>
      <p:sp>
        <p:nvSpPr>
          <p:cNvPr id="21" name="正方形/長方形 20"/>
          <p:cNvSpPr/>
          <p:nvPr/>
        </p:nvSpPr>
        <p:spPr bwMode="auto">
          <a:xfrm>
            <a:off x="43848" y="2103664"/>
            <a:ext cx="6048176" cy="672204"/>
          </a:xfrm>
          <a:prstGeom prst="rect">
            <a:avLst/>
          </a:prstGeom>
          <a:solidFill>
            <a:srgbClr val="C8E6E6"/>
          </a:solidFill>
          <a:ln w="9525">
            <a:solidFill>
              <a:srgbClr val="B2B2B2"/>
            </a:solidFill>
            <a:miter lim="800000"/>
            <a:headEnd/>
            <a:tailEnd/>
          </a:ln>
          <a:effectLst/>
          <a:extLst/>
        </p:spPr>
        <p:txBody>
          <a:bodyPr wrap="square" rtlCol="0" anchor="t"/>
          <a:lstStyle/>
          <a:p>
            <a:pPr algn="l"/>
            <a:endParaRPr kumimoji="0" lang="en-US" altLang="ja-JP" sz="1000" dirty="0"/>
          </a:p>
          <a:p>
            <a:r>
              <a:rPr kumimoji="0" lang="ja-JP" altLang="en-US" sz="1000" dirty="0"/>
              <a:t>１件あたり</a:t>
            </a:r>
            <a:r>
              <a:rPr kumimoji="0" lang="ja-JP" altLang="en-US" sz="1000" dirty="0" smtClean="0"/>
              <a:t>平均</a:t>
            </a:r>
            <a:r>
              <a:rPr kumimoji="0" lang="en-US" altLang="ja-JP" sz="1000" dirty="0" smtClean="0"/>
              <a:t>5,380</a:t>
            </a:r>
            <a:r>
              <a:rPr kumimoji="0" lang="ja-JP" altLang="en-US" sz="1000" dirty="0" smtClean="0"/>
              <a:t>万</a:t>
            </a:r>
            <a:r>
              <a:rPr kumimoji="0" lang="ja-JP" altLang="en-US" sz="1000" dirty="0"/>
              <a:t>円の付加価値額を創出する地域経済牽引事業</a:t>
            </a:r>
            <a:r>
              <a:rPr kumimoji="0" lang="ja-JP" altLang="en-US" sz="1000" dirty="0" smtClean="0"/>
              <a:t>を</a:t>
            </a:r>
            <a:r>
              <a:rPr kumimoji="0" lang="en-US" altLang="ja-JP" sz="1000" dirty="0"/>
              <a:t>3</a:t>
            </a:r>
            <a:r>
              <a:rPr kumimoji="0" lang="ja-JP" altLang="en-US" sz="1000" dirty="0" smtClean="0"/>
              <a:t>件</a:t>
            </a:r>
            <a:r>
              <a:rPr kumimoji="0" lang="ja-JP" altLang="en-US" sz="1000" dirty="0"/>
              <a:t>創出し、これらの地域経済牽引事業が促進区域</a:t>
            </a:r>
            <a:r>
              <a:rPr kumimoji="0" lang="ja-JP" altLang="en-US" sz="1000" dirty="0" smtClean="0"/>
              <a:t>で</a:t>
            </a:r>
            <a:r>
              <a:rPr kumimoji="0" lang="en-US" altLang="ja-JP" sz="1000" dirty="0" smtClean="0"/>
              <a:t>1.47</a:t>
            </a:r>
            <a:r>
              <a:rPr kumimoji="0" lang="ja-JP" altLang="en-US" sz="1000" dirty="0" smtClean="0"/>
              <a:t>倍</a:t>
            </a:r>
            <a:r>
              <a:rPr kumimoji="0" lang="ja-JP" altLang="en-US" sz="1000" dirty="0"/>
              <a:t>の波及効果を与え、促進区域</a:t>
            </a:r>
            <a:r>
              <a:rPr kumimoji="0" lang="ja-JP" altLang="en-US" sz="1000" dirty="0" smtClean="0"/>
              <a:t>で</a:t>
            </a:r>
            <a:r>
              <a:rPr kumimoji="0" lang="en-US" altLang="ja-JP" sz="1000" dirty="0" smtClean="0"/>
              <a:t>238</a:t>
            </a:r>
            <a:r>
              <a:rPr kumimoji="0" lang="ja-JP" altLang="en-US" sz="1000" dirty="0" smtClean="0"/>
              <a:t>百万円</a:t>
            </a:r>
            <a:r>
              <a:rPr kumimoji="0" lang="ja-JP" altLang="en-US" sz="1000" dirty="0"/>
              <a:t>の付加価値を創出することを目指す。</a:t>
            </a:r>
            <a:endParaRPr kumimoji="0" lang="en-US" altLang="ja-JP" sz="1000" dirty="0"/>
          </a:p>
        </p:txBody>
      </p:sp>
      <p:sp>
        <p:nvSpPr>
          <p:cNvPr id="23" name="正方形/長方形 22"/>
          <p:cNvSpPr/>
          <p:nvPr/>
        </p:nvSpPr>
        <p:spPr bwMode="auto">
          <a:xfrm>
            <a:off x="6320159" y="6294975"/>
            <a:ext cx="3521817" cy="432048"/>
          </a:xfrm>
          <a:prstGeom prst="rect">
            <a:avLst/>
          </a:prstGeom>
          <a:solidFill>
            <a:srgbClr val="C8E6E6"/>
          </a:solidFill>
          <a:ln w="9525">
            <a:solidFill>
              <a:srgbClr val="B2B2B2"/>
            </a:solidFill>
            <a:miter lim="800000"/>
            <a:headEnd/>
            <a:tailEnd/>
          </a:ln>
          <a:effectLst/>
          <a:extLst/>
        </p:spPr>
        <p:txBody>
          <a:bodyPr wrap="square" rtlCol="0" anchor="t"/>
          <a:lstStyle/>
          <a:p>
            <a:pPr algn="l"/>
            <a:endParaRPr kumimoji="0" lang="en-US" altLang="ja-JP" sz="1000" dirty="0"/>
          </a:p>
          <a:p>
            <a:pPr algn="l"/>
            <a:r>
              <a:rPr kumimoji="0" lang="ja-JP" altLang="en-US" sz="1000" dirty="0"/>
              <a:t>計画同意の日から平成</a:t>
            </a:r>
            <a:r>
              <a:rPr kumimoji="0" lang="en-US" altLang="ja-JP" sz="1000" dirty="0"/>
              <a:t>35</a:t>
            </a:r>
            <a:r>
              <a:rPr kumimoji="0" lang="ja-JP" altLang="en-US" sz="1000" dirty="0"/>
              <a:t>年度末日まで</a:t>
            </a:r>
            <a:endParaRPr kumimoji="0" lang="en-US" altLang="ja-JP" sz="1000" dirty="0"/>
          </a:p>
          <a:p>
            <a:pPr algn="l"/>
            <a:endParaRPr kumimoji="0" lang="ja-JP" altLang="en-US" sz="1000" dirty="0"/>
          </a:p>
        </p:txBody>
      </p:sp>
      <p:sp>
        <p:nvSpPr>
          <p:cNvPr id="15" name="正方形/長方形 14"/>
          <p:cNvSpPr/>
          <p:nvPr/>
        </p:nvSpPr>
        <p:spPr bwMode="auto">
          <a:xfrm>
            <a:off x="39046" y="1423674"/>
            <a:ext cx="765504" cy="227279"/>
          </a:xfrm>
          <a:prstGeom prst="rect">
            <a:avLst/>
          </a:prstGeom>
          <a:solidFill>
            <a:srgbClr val="0064C8"/>
          </a:solidFill>
          <a:ln w="9525">
            <a:noFill/>
            <a:miter lim="800000"/>
            <a:headEnd/>
            <a:tailEnd/>
          </a:ln>
          <a:effectLst/>
          <a:extLst/>
        </p:spPr>
        <p:txBody>
          <a:bodyPr wrap="none" rtlCol="0" anchor="ctr"/>
          <a:lstStyle/>
          <a:p>
            <a:pPr algn="l"/>
            <a:r>
              <a:rPr kumimoji="0" lang="ja-JP" altLang="en-US" sz="1100" dirty="0">
                <a:solidFill>
                  <a:schemeClr val="bg1"/>
                </a:solidFill>
              </a:rPr>
              <a:t>促進区域</a:t>
            </a:r>
          </a:p>
        </p:txBody>
      </p:sp>
      <p:sp>
        <p:nvSpPr>
          <p:cNvPr id="18" name="正方形/長方形 17"/>
          <p:cNvSpPr/>
          <p:nvPr/>
        </p:nvSpPr>
        <p:spPr bwMode="auto">
          <a:xfrm>
            <a:off x="43352" y="2003080"/>
            <a:ext cx="1296144" cy="227279"/>
          </a:xfrm>
          <a:prstGeom prst="rect">
            <a:avLst/>
          </a:prstGeom>
          <a:solidFill>
            <a:srgbClr val="0064C8"/>
          </a:solidFill>
          <a:ln w="9525">
            <a:noFill/>
            <a:miter lim="800000"/>
            <a:headEnd/>
            <a:tailEnd/>
          </a:ln>
          <a:effectLst/>
          <a:extLst/>
        </p:spPr>
        <p:txBody>
          <a:bodyPr wrap="none" rtlCol="0" anchor="ctr"/>
          <a:lstStyle/>
          <a:p>
            <a:pPr algn="l"/>
            <a:r>
              <a:rPr kumimoji="0" lang="ja-JP" altLang="en-US" sz="1100" dirty="0">
                <a:solidFill>
                  <a:schemeClr val="bg1"/>
                </a:solidFill>
              </a:rPr>
              <a:t>経済的効果の目標</a:t>
            </a:r>
          </a:p>
        </p:txBody>
      </p:sp>
      <p:sp>
        <p:nvSpPr>
          <p:cNvPr id="19" name="正方形/長方形 18"/>
          <p:cNvSpPr/>
          <p:nvPr/>
        </p:nvSpPr>
        <p:spPr bwMode="auto">
          <a:xfrm>
            <a:off x="60387" y="2828704"/>
            <a:ext cx="2016225" cy="237382"/>
          </a:xfrm>
          <a:prstGeom prst="rect">
            <a:avLst/>
          </a:prstGeom>
          <a:solidFill>
            <a:srgbClr val="0064C8"/>
          </a:solidFill>
          <a:ln w="9525">
            <a:noFill/>
            <a:miter lim="800000"/>
            <a:headEnd/>
            <a:tailEnd/>
          </a:ln>
          <a:effectLst/>
          <a:extLst/>
        </p:spPr>
        <p:txBody>
          <a:bodyPr wrap="none" rtlCol="0" anchor="ctr"/>
          <a:lstStyle/>
          <a:p>
            <a:r>
              <a:rPr kumimoji="0" lang="ja-JP" altLang="en-US" sz="1100" dirty="0">
                <a:solidFill>
                  <a:schemeClr val="bg1"/>
                </a:solidFill>
              </a:rPr>
              <a:t>地域経済牽引事業の承認要件</a:t>
            </a:r>
          </a:p>
        </p:txBody>
      </p:sp>
      <p:sp>
        <p:nvSpPr>
          <p:cNvPr id="20" name="正方形/長方形 19"/>
          <p:cNvSpPr/>
          <p:nvPr/>
        </p:nvSpPr>
        <p:spPr bwMode="auto">
          <a:xfrm>
            <a:off x="6319663" y="6235168"/>
            <a:ext cx="756085" cy="215537"/>
          </a:xfrm>
          <a:prstGeom prst="rect">
            <a:avLst/>
          </a:prstGeom>
          <a:solidFill>
            <a:srgbClr val="0064C8"/>
          </a:solidFill>
          <a:ln w="9525">
            <a:noFill/>
            <a:miter lim="800000"/>
            <a:headEnd/>
            <a:tailEnd/>
          </a:ln>
          <a:effectLst/>
          <a:extLst/>
        </p:spPr>
        <p:txBody>
          <a:bodyPr wrap="none" rtlCol="0" anchor="ctr"/>
          <a:lstStyle/>
          <a:p>
            <a:pPr algn="l"/>
            <a:r>
              <a:rPr kumimoji="0" lang="ja-JP" altLang="en-US" sz="1100" dirty="0">
                <a:solidFill>
                  <a:schemeClr val="bg1"/>
                </a:solidFill>
              </a:rPr>
              <a:t>計画期間</a:t>
            </a:r>
          </a:p>
        </p:txBody>
      </p:sp>
      <p:sp>
        <p:nvSpPr>
          <p:cNvPr id="25" name="正方形/長方形 24"/>
          <p:cNvSpPr/>
          <p:nvPr/>
        </p:nvSpPr>
        <p:spPr bwMode="auto">
          <a:xfrm>
            <a:off x="39045" y="5177658"/>
            <a:ext cx="6048176" cy="570703"/>
          </a:xfrm>
          <a:prstGeom prst="rect">
            <a:avLst/>
          </a:prstGeom>
          <a:solidFill>
            <a:srgbClr val="C8E6E6"/>
          </a:solidFill>
          <a:ln w="9525">
            <a:solidFill>
              <a:srgbClr val="B2B2B2"/>
            </a:solidFill>
            <a:miter lim="800000"/>
            <a:headEnd/>
            <a:tailEnd/>
          </a:ln>
          <a:effectLst/>
          <a:extLst/>
        </p:spPr>
        <p:txBody>
          <a:bodyPr wrap="square" rtlCol="0" anchor="t"/>
          <a:lstStyle/>
          <a:p>
            <a:pPr algn="l"/>
            <a:endParaRPr kumimoji="0" lang="en-US" altLang="ja-JP" sz="1000" dirty="0" smtClean="0"/>
          </a:p>
          <a:p>
            <a:r>
              <a:rPr kumimoji="0" lang="zh-TW" altLang="en-US" sz="1000" dirty="0"/>
              <a:t>高砂市企業立地促進奨励</a:t>
            </a:r>
            <a:r>
              <a:rPr kumimoji="0" lang="zh-TW" altLang="en-US" sz="1000" dirty="0" smtClean="0"/>
              <a:t>金</a:t>
            </a:r>
            <a:r>
              <a:rPr kumimoji="0" lang="ja-JP" altLang="en-US" sz="1000" dirty="0" err="1" smtClean="0"/>
              <a:t>、</a:t>
            </a:r>
            <a:r>
              <a:rPr kumimoji="0" lang="zh-TW" altLang="en-US" sz="1000" dirty="0"/>
              <a:t>高砂市創業支援</a:t>
            </a:r>
            <a:r>
              <a:rPr kumimoji="0" lang="zh-TW" altLang="en-US" sz="1000" dirty="0" smtClean="0"/>
              <a:t>事業</a:t>
            </a:r>
            <a:r>
              <a:rPr kumimoji="0" lang="ja-JP" altLang="en-US" sz="1000" dirty="0" err="1" smtClean="0"/>
              <a:t>、</a:t>
            </a:r>
            <a:r>
              <a:rPr kumimoji="0" lang="zh-TW" altLang="en-US" sz="1000" dirty="0" smtClean="0"/>
              <a:t>地方</a:t>
            </a:r>
            <a:r>
              <a:rPr kumimoji="0" lang="zh-TW" altLang="en-US" sz="1000" dirty="0"/>
              <a:t>創生関係</a:t>
            </a:r>
            <a:r>
              <a:rPr kumimoji="0" lang="zh-TW" altLang="en-US" sz="1000" dirty="0" smtClean="0"/>
              <a:t>施策</a:t>
            </a:r>
            <a:r>
              <a:rPr kumimoji="0" lang="ja-JP" altLang="en-US" sz="1000" dirty="0" err="1"/>
              <a:t>、</a:t>
            </a:r>
            <a:r>
              <a:rPr kumimoji="0" lang="ja-JP" altLang="en-US" sz="1000" dirty="0"/>
              <a:t>企業誘致活動の推進</a:t>
            </a:r>
            <a:r>
              <a:rPr kumimoji="0" lang="ja-JP" altLang="en-US" sz="1000" dirty="0" smtClean="0"/>
              <a:t>、兵庫県</a:t>
            </a:r>
            <a:r>
              <a:rPr kumimoji="0" lang="ja-JP" altLang="en-US" sz="1000" dirty="0"/>
              <a:t>等インセンティブ活用による企業立地の促進、ハローワーク加古川との連携による支援</a:t>
            </a:r>
            <a:r>
              <a:rPr kumimoji="0" lang="ja-JP" altLang="en-US" sz="1000" dirty="0" smtClean="0"/>
              <a:t>など</a:t>
            </a:r>
            <a:endParaRPr kumimoji="0" lang="en-US" altLang="ja-JP" sz="1000" dirty="0"/>
          </a:p>
        </p:txBody>
      </p:sp>
      <p:sp>
        <p:nvSpPr>
          <p:cNvPr id="26" name="正方形/長方形 25"/>
          <p:cNvSpPr/>
          <p:nvPr/>
        </p:nvSpPr>
        <p:spPr bwMode="auto">
          <a:xfrm>
            <a:off x="38549" y="5113392"/>
            <a:ext cx="1584176" cy="227279"/>
          </a:xfrm>
          <a:prstGeom prst="rect">
            <a:avLst/>
          </a:prstGeom>
          <a:solidFill>
            <a:srgbClr val="0064C8"/>
          </a:solidFill>
          <a:ln w="9525">
            <a:noFill/>
            <a:miter lim="800000"/>
            <a:headEnd/>
            <a:tailEnd/>
          </a:ln>
          <a:effectLst/>
          <a:extLst/>
        </p:spPr>
        <p:txBody>
          <a:bodyPr wrap="none" rtlCol="0" anchor="ctr"/>
          <a:lstStyle/>
          <a:p>
            <a:pPr algn="l"/>
            <a:r>
              <a:rPr kumimoji="0" lang="ja-JP" altLang="en-US" sz="1100" dirty="0">
                <a:solidFill>
                  <a:schemeClr val="bg1"/>
                </a:solidFill>
              </a:rPr>
              <a:t>制度・事業環境の整備</a:t>
            </a:r>
          </a:p>
        </p:txBody>
      </p:sp>
      <p:sp>
        <p:nvSpPr>
          <p:cNvPr id="27" name="正方形/長方形 26"/>
          <p:cNvSpPr/>
          <p:nvPr/>
        </p:nvSpPr>
        <p:spPr bwMode="auto">
          <a:xfrm>
            <a:off x="39045" y="6053127"/>
            <a:ext cx="6048177" cy="720057"/>
          </a:xfrm>
          <a:prstGeom prst="rect">
            <a:avLst/>
          </a:prstGeom>
          <a:solidFill>
            <a:srgbClr val="C8E6E6"/>
          </a:solidFill>
          <a:ln w="9525">
            <a:solidFill>
              <a:srgbClr val="B2B2B2"/>
            </a:solidFill>
            <a:miter lim="800000"/>
            <a:headEnd/>
            <a:tailEnd/>
          </a:ln>
          <a:effectLst/>
          <a:extLst/>
        </p:spPr>
        <p:txBody>
          <a:bodyPr wrap="square" rtlCol="0" anchor="t"/>
          <a:lstStyle/>
          <a:p>
            <a:endParaRPr kumimoji="0" lang="en-US" altLang="zh-CN" sz="1000" dirty="0" smtClean="0"/>
          </a:p>
          <a:p>
            <a:r>
              <a:rPr kumimoji="0" lang="ja-JP" altLang="en-US" sz="1000" dirty="0"/>
              <a:t>公益財団法人ひょうご産業活性化センター</a:t>
            </a:r>
            <a:r>
              <a:rPr kumimoji="0" lang="ja-JP" altLang="en-US" sz="1000" dirty="0" smtClean="0"/>
              <a:t>、高砂商工会議所、市内</a:t>
            </a:r>
            <a:r>
              <a:rPr kumimoji="0" lang="ja-JP" altLang="en-US" sz="1000" dirty="0"/>
              <a:t>金融機関（株式会社三井住友銀行、株式会社みなと銀行、株式会社但馬銀行、但</a:t>
            </a:r>
            <a:r>
              <a:rPr kumimoji="0" lang="ja-JP" altLang="en-US" sz="1000" dirty="0" smtClean="0"/>
              <a:t>陽信用</a:t>
            </a:r>
            <a:r>
              <a:rPr kumimoji="0" lang="ja-JP" altLang="en-US" sz="1000" dirty="0"/>
              <a:t>金庫、播州信用金庫、姫路信用金庫、兵庫信用金庫、西兵庫信用金庫、日新信用金庫</a:t>
            </a:r>
            <a:r>
              <a:rPr kumimoji="0" lang="ja-JP" altLang="en-US" sz="1000" dirty="0" smtClean="0"/>
              <a:t>）</a:t>
            </a:r>
            <a:endParaRPr kumimoji="0" lang="ja-JP" altLang="en-US" sz="1000" dirty="0"/>
          </a:p>
        </p:txBody>
      </p:sp>
      <p:sp>
        <p:nvSpPr>
          <p:cNvPr id="28" name="正方形/長方形 27"/>
          <p:cNvSpPr/>
          <p:nvPr/>
        </p:nvSpPr>
        <p:spPr bwMode="auto">
          <a:xfrm>
            <a:off x="25595" y="5965098"/>
            <a:ext cx="1584176" cy="209902"/>
          </a:xfrm>
          <a:prstGeom prst="rect">
            <a:avLst/>
          </a:prstGeom>
          <a:solidFill>
            <a:srgbClr val="0064C8"/>
          </a:solidFill>
          <a:ln w="9525">
            <a:noFill/>
            <a:miter lim="800000"/>
            <a:headEnd/>
            <a:tailEnd/>
          </a:ln>
          <a:effectLst/>
          <a:extLst/>
        </p:spPr>
        <p:txBody>
          <a:bodyPr wrap="none" rtlCol="0" anchor="ctr"/>
          <a:lstStyle/>
          <a:p>
            <a:pPr algn="l"/>
            <a:r>
              <a:rPr kumimoji="0" lang="ja-JP" altLang="en-US" sz="1100" dirty="0">
                <a:solidFill>
                  <a:schemeClr val="bg1"/>
                </a:solidFill>
              </a:rPr>
              <a:t>地域経済牽引支援機関</a:t>
            </a:r>
          </a:p>
        </p:txBody>
      </p:sp>
      <p:sp>
        <p:nvSpPr>
          <p:cNvPr id="4" name="テキスト ボックス 3"/>
          <p:cNvSpPr txBox="1"/>
          <p:nvPr/>
        </p:nvSpPr>
        <p:spPr>
          <a:xfrm>
            <a:off x="63778" y="3277780"/>
            <a:ext cx="6048176" cy="570071"/>
          </a:xfrm>
          <a:prstGeom prst="roundRect">
            <a:avLst>
              <a:gd name="adj" fmla="val 5496"/>
            </a:avLst>
          </a:prstGeom>
          <a:noFill/>
          <a:ln>
            <a:solidFill>
              <a:srgbClr val="0064C8"/>
            </a:solidFill>
          </a:ln>
        </p:spPr>
        <p:txBody>
          <a:bodyPr wrap="square" rtlCol="0" anchor="ctr">
            <a:spAutoFit/>
          </a:bodyPr>
          <a:lstStyle/>
          <a:p>
            <a:pPr marL="138113" indent="-138113"/>
            <a:r>
              <a:rPr kumimoji="0" lang="en-US" altLang="ja-JP" sz="1000" u="sng" dirty="0"/>
              <a:t>【</a:t>
            </a:r>
            <a:r>
              <a:rPr kumimoji="0" lang="ja-JP" altLang="en-US" sz="1000" u="sng" dirty="0"/>
              <a:t>要件１：地域の特性を活用すること</a:t>
            </a:r>
            <a:r>
              <a:rPr kumimoji="0" lang="en-US" altLang="ja-JP" sz="1000" u="sng" dirty="0"/>
              <a:t>】</a:t>
            </a:r>
          </a:p>
          <a:p>
            <a:r>
              <a:rPr lang="ja-JP" altLang="en-US" sz="1000" dirty="0"/>
              <a:t>　高砂市のはん用機械器具製造業、生産用機械器具製造業、窯業・土石製品製造業、化学工業等の集積を活用した成長ものづくり分野</a:t>
            </a:r>
          </a:p>
        </p:txBody>
      </p:sp>
      <p:sp>
        <p:nvSpPr>
          <p:cNvPr id="29" name="テキスト ボックス 28"/>
          <p:cNvSpPr txBox="1"/>
          <p:nvPr/>
        </p:nvSpPr>
        <p:spPr>
          <a:xfrm>
            <a:off x="63778" y="4083347"/>
            <a:ext cx="2664296" cy="527804"/>
          </a:xfrm>
          <a:prstGeom prst="roundRect">
            <a:avLst>
              <a:gd name="adj" fmla="val 17292"/>
            </a:avLst>
          </a:prstGeom>
          <a:noFill/>
          <a:ln>
            <a:solidFill>
              <a:srgbClr val="0064C8"/>
            </a:solidFill>
          </a:ln>
        </p:spPr>
        <p:txBody>
          <a:bodyPr wrap="square" rtlCol="0" anchor="ctr">
            <a:spAutoFit/>
          </a:bodyPr>
          <a:lstStyle/>
          <a:p>
            <a:r>
              <a:rPr lang="en-US" altLang="ja-JP" sz="1000" u="sng" dirty="0"/>
              <a:t>【</a:t>
            </a:r>
            <a:r>
              <a:rPr lang="ja-JP" altLang="en-US" sz="1000" u="sng" dirty="0"/>
              <a:t>要件２：高い付加価値を創出すること</a:t>
            </a:r>
            <a:r>
              <a:rPr lang="en-US" altLang="ja-JP" sz="1000" u="sng" dirty="0"/>
              <a:t>】</a:t>
            </a:r>
          </a:p>
          <a:p>
            <a:pPr>
              <a:lnSpc>
                <a:spcPct val="150000"/>
              </a:lnSpc>
            </a:pPr>
            <a:r>
              <a:rPr lang="ja-JP" altLang="en-US" sz="1000" dirty="0"/>
              <a:t>・付加価値増加分</a:t>
            </a:r>
            <a:r>
              <a:rPr lang="ja-JP" altLang="en-US" sz="1000" dirty="0" smtClean="0"/>
              <a:t>：</a:t>
            </a:r>
            <a:r>
              <a:rPr lang="en-US" altLang="ja-JP" sz="1000" dirty="0"/>
              <a:t>5</a:t>
            </a:r>
            <a:r>
              <a:rPr lang="en-US" altLang="ja-JP" sz="1000" dirty="0" smtClean="0"/>
              <a:t>,380</a:t>
            </a:r>
            <a:r>
              <a:rPr lang="ja-JP" altLang="en-US" sz="1000" dirty="0" smtClean="0"/>
              <a:t>万円超</a:t>
            </a:r>
            <a:endParaRPr lang="en-US" altLang="ja-JP" sz="1000" dirty="0"/>
          </a:p>
        </p:txBody>
      </p:sp>
      <p:sp>
        <p:nvSpPr>
          <p:cNvPr id="30" name="テキスト ボックス 29"/>
          <p:cNvSpPr txBox="1"/>
          <p:nvPr/>
        </p:nvSpPr>
        <p:spPr>
          <a:xfrm>
            <a:off x="2835177" y="4098807"/>
            <a:ext cx="3275082" cy="643131"/>
          </a:xfrm>
          <a:prstGeom prst="roundRect">
            <a:avLst>
              <a:gd name="adj" fmla="val 10014"/>
            </a:avLst>
          </a:prstGeom>
          <a:noFill/>
          <a:ln>
            <a:solidFill>
              <a:srgbClr val="0064C8"/>
            </a:solidFill>
          </a:ln>
        </p:spPr>
        <p:txBody>
          <a:bodyPr wrap="square" rtlCol="0" anchor="ctr">
            <a:spAutoFit/>
          </a:bodyPr>
          <a:lstStyle/>
          <a:p>
            <a:r>
              <a:rPr kumimoji="0" lang="en-US" altLang="ja-JP" sz="1000" u="sng" dirty="0"/>
              <a:t>【</a:t>
            </a:r>
            <a:r>
              <a:rPr kumimoji="0" lang="ja-JP" altLang="en-US" sz="1000" u="sng" dirty="0"/>
              <a:t>要件３：いずれかの経済的効果が見込まれること</a:t>
            </a:r>
            <a:r>
              <a:rPr kumimoji="0" lang="en-US" altLang="ja-JP" sz="1000" u="sng" dirty="0"/>
              <a:t>】</a:t>
            </a:r>
          </a:p>
          <a:p>
            <a:pPr>
              <a:lnSpc>
                <a:spcPct val="150000"/>
              </a:lnSpc>
            </a:pPr>
            <a:r>
              <a:rPr kumimoji="0" lang="ja-JP" altLang="en-US" sz="900" dirty="0"/>
              <a:t>●売上</a:t>
            </a:r>
            <a:r>
              <a:rPr kumimoji="0" lang="ja-JP" altLang="en-US" sz="900" dirty="0" smtClean="0"/>
              <a:t>：</a:t>
            </a:r>
            <a:r>
              <a:rPr kumimoji="0" lang="en-US" altLang="ja-JP" sz="900" dirty="0"/>
              <a:t>1</a:t>
            </a:r>
            <a:r>
              <a:rPr kumimoji="0" lang="ja-JP" altLang="en-US" sz="900" dirty="0" smtClean="0"/>
              <a:t>％</a:t>
            </a:r>
            <a:r>
              <a:rPr kumimoji="0" lang="ja-JP" altLang="en-US" sz="900" dirty="0"/>
              <a:t>以上増加 　●雇用者数</a:t>
            </a:r>
            <a:r>
              <a:rPr kumimoji="0" lang="ja-JP" altLang="en-US" sz="900" dirty="0" smtClean="0"/>
              <a:t>：</a:t>
            </a:r>
            <a:r>
              <a:rPr kumimoji="0" lang="en-US" altLang="ja-JP" sz="900" dirty="0"/>
              <a:t>1</a:t>
            </a:r>
            <a:r>
              <a:rPr kumimoji="0" lang="ja-JP" altLang="en-US" sz="900" dirty="0" smtClean="0"/>
              <a:t>％</a:t>
            </a:r>
            <a:r>
              <a:rPr kumimoji="0" lang="ja-JP" altLang="en-US" sz="900" dirty="0"/>
              <a:t>以上</a:t>
            </a:r>
            <a:r>
              <a:rPr kumimoji="0" lang="ja-JP" altLang="en-US" sz="900" dirty="0" smtClean="0"/>
              <a:t>増加</a:t>
            </a:r>
            <a:endParaRPr kumimoji="0" lang="en-US" altLang="ja-JP" sz="900" dirty="0" smtClean="0"/>
          </a:p>
        </p:txBody>
      </p:sp>
      <p:sp>
        <p:nvSpPr>
          <p:cNvPr id="7" name="正方形/長方形 6"/>
          <p:cNvSpPr/>
          <p:nvPr/>
        </p:nvSpPr>
        <p:spPr bwMode="auto">
          <a:xfrm>
            <a:off x="60387" y="478436"/>
            <a:ext cx="9773570" cy="806773"/>
          </a:xfrm>
          <a:prstGeom prst="rect">
            <a:avLst/>
          </a:prstGeom>
          <a:solidFill>
            <a:schemeClr val="bg1"/>
          </a:solidFill>
          <a:ln w="9525">
            <a:solidFill>
              <a:srgbClr val="B2B2B2"/>
            </a:solidFill>
            <a:miter lim="800000"/>
            <a:headEnd/>
            <a:tailEnd/>
          </a:ln>
          <a:effectLst>
            <a:outerShdw blurRad="50800" dist="38100" dir="2700000" algn="tl" rotWithShape="0">
              <a:prstClr val="black">
                <a:alpha val="40000"/>
              </a:prstClr>
            </a:outerShdw>
          </a:effectLst>
          <a:extLst/>
        </p:spPr>
        <p:txBody>
          <a:bodyPr wrap="square" rtlCol="0" anchor="b"/>
          <a:lstStyle/>
          <a:p>
            <a:r>
              <a:rPr lang="ja-JP" altLang="en-US" sz="1000" dirty="0" smtClean="0"/>
              <a:t>　地域</a:t>
            </a:r>
            <a:r>
              <a:rPr lang="ja-JP" altLang="en-US" sz="1000" dirty="0"/>
              <a:t>技術を活用したものづくり産業の継続的な活動を維持するため、県及び高砂商工会議所と連携して、新産業の創出や新技術の開発を支援していくとともに、企業誘致を促進し、基幹産業として育成する。</a:t>
            </a:r>
          </a:p>
          <a:p>
            <a:r>
              <a:rPr lang="ja-JP" altLang="en-US" sz="1000" dirty="0" smtClean="0"/>
              <a:t>　特に、はん用</a:t>
            </a:r>
            <a:r>
              <a:rPr lang="ja-JP" altLang="en-US" sz="1000" dirty="0"/>
              <a:t>機械器具製造業をはじめとした生産用機械器具製造業、窯業・土石製品製造業、化学工業等のものづくり分野に対して、企業立地促進奨励金制度や創業支援事業等による支援を活用し、成長性及び持続性の高い産業の立地を促進することで新事業への参入を後押し、経済波及効果の増加及び質の高い雇用の創出に繋げる。</a:t>
            </a:r>
          </a:p>
        </p:txBody>
      </p:sp>
      <p:sp>
        <p:nvSpPr>
          <p:cNvPr id="24" name="角丸四角形 23"/>
          <p:cNvSpPr/>
          <p:nvPr/>
        </p:nvSpPr>
        <p:spPr bwMode="auto">
          <a:xfrm>
            <a:off x="40037" y="310262"/>
            <a:ext cx="1349309" cy="253663"/>
          </a:xfrm>
          <a:prstGeom prst="roundRect">
            <a:avLst>
              <a:gd name="adj" fmla="val 50000"/>
            </a:avLst>
          </a:prstGeom>
          <a:solidFill>
            <a:srgbClr val="0064C8"/>
          </a:solidFill>
          <a:ln>
            <a:headEnd/>
            <a:tailEnd/>
          </a:ln>
          <a:extLst/>
        </p:spPr>
        <p:style>
          <a:lnRef idx="0">
            <a:schemeClr val="accent1"/>
          </a:lnRef>
          <a:fillRef idx="3">
            <a:schemeClr val="accent1"/>
          </a:fillRef>
          <a:effectRef idx="3">
            <a:schemeClr val="accent1"/>
          </a:effectRef>
          <a:fontRef idx="minor">
            <a:schemeClr val="lt1"/>
          </a:fontRef>
        </p:style>
        <p:txBody>
          <a:bodyPr wrap="none" rtlCol="0" anchor="ctr"/>
          <a:lstStyle/>
          <a:p>
            <a:pPr algn="ctr"/>
            <a:r>
              <a:rPr kumimoji="0" lang="ja-JP" altLang="en-US" sz="1200" b="1" dirty="0">
                <a:solidFill>
                  <a:schemeClr val="bg1"/>
                </a:solidFill>
              </a:rPr>
              <a:t>計画のポイント</a:t>
            </a:r>
          </a:p>
        </p:txBody>
      </p:sp>
      <p:sp>
        <p:nvSpPr>
          <p:cNvPr id="2" name="テキスト ボックス 1"/>
          <p:cNvSpPr txBox="1"/>
          <p:nvPr/>
        </p:nvSpPr>
        <p:spPr>
          <a:xfrm>
            <a:off x="6087221" y="1526157"/>
            <a:ext cx="1271184" cy="261610"/>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促進区域図</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1093" name="グループ化 1092"/>
          <p:cNvGrpSpPr/>
          <p:nvPr/>
        </p:nvGrpSpPr>
        <p:grpSpPr>
          <a:xfrm>
            <a:off x="6406048" y="1587631"/>
            <a:ext cx="3362599" cy="4560846"/>
            <a:chOff x="0" y="0"/>
            <a:chExt cx="10233021" cy="13879513"/>
          </a:xfrm>
        </p:grpSpPr>
        <p:sp>
          <p:nvSpPr>
            <p:cNvPr id="11" name="Freeform 4"/>
            <p:cNvSpPr>
              <a:spLocks/>
            </p:cNvSpPr>
            <p:nvPr/>
          </p:nvSpPr>
          <p:spPr bwMode="auto">
            <a:xfrm>
              <a:off x="4438650" y="3810000"/>
              <a:ext cx="804863" cy="3108325"/>
            </a:xfrm>
            <a:custGeom>
              <a:avLst/>
              <a:gdLst>
                <a:gd name="T0" fmla="*/ 1187 w 1267"/>
                <a:gd name="T1" fmla="*/ 0 h 4896"/>
                <a:gd name="T2" fmla="*/ 1255 w 1267"/>
                <a:gd name="T3" fmla="*/ 598 h 4896"/>
                <a:gd name="T4" fmla="*/ 1267 w 1267"/>
                <a:gd name="T5" fmla="*/ 830 h 4896"/>
                <a:gd name="T6" fmla="*/ 955 w 1267"/>
                <a:gd name="T7" fmla="*/ 2303 h 4896"/>
                <a:gd name="T8" fmla="*/ 0 w 1267"/>
                <a:gd name="T9" fmla="*/ 4896 h 4896"/>
              </a:gdLst>
              <a:ahLst/>
              <a:cxnLst>
                <a:cxn ang="0">
                  <a:pos x="T0" y="T1"/>
                </a:cxn>
                <a:cxn ang="0">
                  <a:pos x="T2" y="T3"/>
                </a:cxn>
                <a:cxn ang="0">
                  <a:pos x="T4" y="T5"/>
                </a:cxn>
                <a:cxn ang="0">
                  <a:pos x="T6" y="T7"/>
                </a:cxn>
                <a:cxn ang="0">
                  <a:pos x="T8" y="T9"/>
                </a:cxn>
              </a:cxnLst>
              <a:rect l="0" t="0" r="r" b="b"/>
              <a:pathLst>
                <a:path w="1267" h="4896">
                  <a:moveTo>
                    <a:pt x="1187" y="0"/>
                  </a:moveTo>
                  <a:lnTo>
                    <a:pt x="1255" y="598"/>
                  </a:lnTo>
                  <a:lnTo>
                    <a:pt x="1267" y="830"/>
                  </a:lnTo>
                  <a:lnTo>
                    <a:pt x="955" y="2303"/>
                  </a:lnTo>
                  <a:lnTo>
                    <a:pt x="0" y="4896"/>
                  </a:lnTo>
                </a:path>
              </a:pathLst>
            </a:custGeom>
            <a:noFill/>
            <a:ln w="19050">
              <a:solidFill>
                <a:srgbClr val="99CC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Freeform 5"/>
            <p:cNvSpPr>
              <a:spLocks/>
            </p:cNvSpPr>
            <p:nvPr/>
          </p:nvSpPr>
          <p:spPr bwMode="auto">
            <a:xfrm>
              <a:off x="3341688" y="6935788"/>
              <a:ext cx="1104900" cy="831850"/>
            </a:xfrm>
            <a:custGeom>
              <a:avLst/>
              <a:gdLst>
                <a:gd name="T0" fmla="*/ 1690 w 1740"/>
                <a:gd name="T1" fmla="*/ 0 h 1310"/>
                <a:gd name="T2" fmla="*/ 1740 w 1740"/>
                <a:gd name="T3" fmla="*/ 20 h 1310"/>
                <a:gd name="T4" fmla="*/ 1350 w 1740"/>
                <a:gd name="T5" fmla="*/ 880 h 1310"/>
                <a:gd name="T6" fmla="*/ 1200 w 1740"/>
                <a:gd name="T7" fmla="*/ 1000 h 1310"/>
                <a:gd name="T8" fmla="*/ 800 w 1740"/>
                <a:gd name="T9" fmla="*/ 1010 h 1310"/>
                <a:gd name="T10" fmla="*/ 440 w 1740"/>
                <a:gd name="T11" fmla="*/ 1080 h 1310"/>
                <a:gd name="T12" fmla="*/ 100 w 1740"/>
                <a:gd name="T13" fmla="*/ 1310 h 1310"/>
                <a:gd name="T14" fmla="*/ 0 w 1740"/>
                <a:gd name="T15" fmla="*/ 1240 h 1310"/>
                <a:gd name="T16" fmla="*/ 410 w 1740"/>
                <a:gd name="T17" fmla="*/ 990 h 1310"/>
                <a:gd name="T18" fmla="*/ 810 w 1740"/>
                <a:gd name="T19" fmla="*/ 930 h 1310"/>
                <a:gd name="T20" fmla="*/ 1170 w 1740"/>
                <a:gd name="T21" fmla="*/ 910 h 1310"/>
                <a:gd name="T22" fmla="*/ 1300 w 1740"/>
                <a:gd name="T23" fmla="*/ 810 h 1310"/>
                <a:gd name="T24" fmla="*/ 1700 w 1740"/>
                <a:gd name="T25" fmla="*/ 0 h 1310"/>
                <a:gd name="T26" fmla="*/ 1690 w 1740"/>
                <a:gd name="T27" fmla="*/ 0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40" h="1310">
                  <a:moveTo>
                    <a:pt x="1690" y="0"/>
                  </a:moveTo>
                  <a:lnTo>
                    <a:pt x="1740" y="20"/>
                  </a:lnTo>
                  <a:lnTo>
                    <a:pt x="1350" y="880"/>
                  </a:lnTo>
                  <a:lnTo>
                    <a:pt x="1200" y="1000"/>
                  </a:lnTo>
                  <a:lnTo>
                    <a:pt x="800" y="1010"/>
                  </a:lnTo>
                  <a:lnTo>
                    <a:pt x="440" y="1080"/>
                  </a:lnTo>
                  <a:lnTo>
                    <a:pt x="100" y="1310"/>
                  </a:lnTo>
                  <a:lnTo>
                    <a:pt x="0" y="1240"/>
                  </a:lnTo>
                  <a:lnTo>
                    <a:pt x="410" y="990"/>
                  </a:lnTo>
                  <a:lnTo>
                    <a:pt x="810" y="930"/>
                  </a:lnTo>
                  <a:lnTo>
                    <a:pt x="1170" y="910"/>
                  </a:lnTo>
                  <a:lnTo>
                    <a:pt x="1300" y="810"/>
                  </a:lnTo>
                  <a:lnTo>
                    <a:pt x="1700" y="0"/>
                  </a:lnTo>
                  <a:lnTo>
                    <a:pt x="1690" y="0"/>
                  </a:lnTo>
                  <a:close/>
                </a:path>
              </a:pathLst>
            </a:custGeom>
            <a:solidFill>
              <a:srgbClr val="99CCFF"/>
            </a:solidFill>
            <a:ln w="9525">
              <a:solidFill>
                <a:srgbClr val="99CCFF"/>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 name="Freeform 6"/>
            <p:cNvSpPr>
              <a:spLocks/>
            </p:cNvSpPr>
            <p:nvPr/>
          </p:nvSpPr>
          <p:spPr bwMode="auto">
            <a:xfrm>
              <a:off x="5640388" y="2922588"/>
              <a:ext cx="2952750" cy="5162550"/>
            </a:xfrm>
            <a:custGeom>
              <a:avLst/>
              <a:gdLst>
                <a:gd name="T0" fmla="*/ 4590 w 4650"/>
                <a:gd name="T1" fmla="*/ 270 h 8130"/>
                <a:gd name="T2" fmla="*/ 4470 w 4650"/>
                <a:gd name="T3" fmla="*/ 840 h 8130"/>
                <a:gd name="T4" fmla="*/ 4020 w 4650"/>
                <a:gd name="T5" fmla="*/ 1180 h 8130"/>
                <a:gd name="T6" fmla="*/ 2800 w 4650"/>
                <a:gd name="T7" fmla="*/ 1620 h 8130"/>
                <a:gd name="T8" fmla="*/ 2400 w 4650"/>
                <a:gd name="T9" fmla="*/ 1830 h 8130"/>
                <a:gd name="T10" fmla="*/ 2060 w 4650"/>
                <a:gd name="T11" fmla="*/ 3660 h 8130"/>
                <a:gd name="T12" fmla="*/ 1880 w 4650"/>
                <a:gd name="T13" fmla="*/ 4100 h 8130"/>
                <a:gd name="T14" fmla="*/ 1870 w 4650"/>
                <a:gd name="T15" fmla="*/ 4870 h 8130"/>
                <a:gd name="T16" fmla="*/ 2150 w 4650"/>
                <a:gd name="T17" fmla="*/ 5130 h 8130"/>
                <a:gd name="T18" fmla="*/ 2410 w 4650"/>
                <a:gd name="T19" fmla="*/ 5320 h 8130"/>
                <a:gd name="T20" fmla="*/ 2360 w 4650"/>
                <a:gd name="T21" fmla="*/ 5790 h 8130"/>
                <a:gd name="T22" fmla="*/ 1930 w 4650"/>
                <a:gd name="T23" fmla="*/ 6380 h 8130"/>
                <a:gd name="T24" fmla="*/ 1440 w 4650"/>
                <a:gd name="T25" fmla="*/ 6590 h 8130"/>
                <a:gd name="T26" fmla="*/ 880 w 4650"/>
                <a:gd name="T27" fmla="*/ 7320 h 8130"/>
                <a:gd name="T28" fmla="*/ 440 w 4650"/>
                <a:gd name="T29" fmla="*/ 7760 h 8130"/>
                <a:gd name="T30" fmla="*/ 70 w 4650"/>
                <a:gd name="T31" fmla="*/ 8130 h 8130"/>
                <a:gd name="T32" fmla="*/ 760 w 4650"/>
                <a:gd name="T33" fmla="*/ 7640 h 8130"/>
                <a:gd name="T34" fmla="*/ 1290 w 4650"/>
                <a:gd name="T35" fmla="*/ 6980 h 8130"/>
                <a:gd name="T36" fmla="*/ 1750 w 4650"/>
                <a:gd name="T37" fmla="*/ 6530 h 8130"/>
                <a:gd name="T38" fmla="*/ 2210 w 4650"/>
                <a:gd name="T39" fmla="*/ 6250 h 8130"/>
                <a:gd name="T40" fmla="*/ 2500 w 4650"/>
                <a:gd name="T41" fmla="*/ 5460 h 8130"/>
                <a:gd name="T42" fmla="*/ 2450 w 4650"/>
                <a:gd name="T43" fmla="*/ 5160 h 8130"/>
                <a:gd name="T44" fmla="*/ 2120 w 4650"/>
                <a:gd name="T45" fmla="*/ 5040 h 8130"/>
                <a:gd name="T46" fmla="*/ 1950 w 4650"/>
                <a:gd name="T47" fmla="*/ 4630 h 8130"/>
                <a:gd name="T48" fmla="*/ 2170 w 4650"/>
                <a:gd name="T49" fmla="*/ 3580 h 8130"/>
                <a:gd name="T50" fmla="*/ 2420 w 4650"/>
                <a:gd name="T51" fmla="*/ 1930 h 8130"/>
                <a:gd name="T52" fmla="*/ 2540 w 4650"/>
                <a:gd name="T53" fmla="*/ 1770 h 8130"/>
                <a:gd name="T54" fmla="*/ 3570 w 4650"/>
                <a:gd name="T55" fmla="*/ 1450 h 8130"/>
                <a:gd name="T56" fmla="*/ 4060 w 4650"/>
                <a:gd name="T57" fmla="*/ 1220 h 8130"/>
                <a:gd name="T58" fmla="*/ 4520 w 4650"/>
                <a:gd name="T59" fmla="*/ 890 h 8130"/>
                <a:gd name="T60" fmla="*/ 4650 w 4650"/>
                <a:gd name="T61" fmla="*/ 270 h 8130"/>
                <a:gd name="T62" fmla="*/ 4530 w 4650"/>
                <a:gd name="T63" fmla="*/ 0 h 8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50" h="8130">
                  <a:moveTo>
                    <a:pt x="4540" y="0"/>
                  </a:moveTo>
                  <a:lnTo>
                    <a:pt x="4590" y="270"/>
                  </a:lnTo>
                  <a:lnTo>
                    <a:pt x="4550" y="550"/>
                  </a:lnTo>
                  <a:lnTo>
                    <a:pt x="4470" y="840"/>
                  </a:lnTo>
                  <a:lnTo>
                    <a:pt x="4300" y="1010"/>
                  </a:lnTo>
                  <a:lnTo>
                    <a:pt x="4020" y="1180"/>
                  </a:lnTo>
                  <a:lnTo>
                    <a:pt x="3610" y="1340"/>
                  </a:lnTo>
                  <a:lnTo>
                    <a:pt x="2800" y="1620"/>
                  </a:lnTo>
                  <a:lnTo>
                    <a:pt x="2510" y="1710"/>
                  </a:lnTo>
                  <a:lnTo>
                    <a:pt x="2400" y="1830"/>
                  </a:lnTo>
                  <a:lnTo>
                    <a:pt x="2180" y="2700"/>
                  </a:lnTo>
                  <a:lnTo>
                    <a:pt x="2060" y="3660"/>
                  </a:lnTo>
                  <a:lnTo>
                    <a:pt x="1940" y="3900"/>
                  </a:lnTo>
                  <a:lnTo>
                    <a:pt x="1880" y="4100"/>
                  </a:lnTo>
                  <a:lnTo>
                    <a:pt x="1870" y="4640"/>
                  </a:lnTo>
                  <a:lnTo>
                    <a:pt x="1870" y="4870"/>
                  </a:lnTo>
                  <a:lnTo>
                    <a:pt x="2010" y="5060"/>
                  </a:lnTo>
                  <a:lnTo>
                    <a:pt x="2150" y="5130"/>
                  </a:lnTo>
                  <a:lnTo>
                    <a:pt x="2360" y="5190"/>
                  </a:lnTo>
                  <a:lnTo>
                    <a:pt x="2410" y="5320"/>
                  </a:lnTo>
                  <a:lnTo>
                    <a:pt x="2400" y="5470"/>
                  </a:lnTo>
                  <a:lnTo>
                    <a:pt x="2360" y="5790"/>
                  </a:lnTo>
                  <a:lnTo>
                    <a:pt x="2100" y="6200"/>
                  </a:lnTo>
                  <a:lnTo>
                    <a:pt x="1930" y="6380"/>
                  </a:lnTo>
                  <a:lnTo>
                    <a:pt x="1690" y="6420"/>
                  </a:lnTo>
                  <a:lnTo>
                    <a:pt x="1440" y="6590"/>
                  </a:lnTo>
                  <a:lnTo>
                    <a:pt x="1210" y="6930"/>
                  </a:lnTo>
                  <a:lnTo>
                    <a:pt x="880" y="7320"/>
                  </a:lnTo>
                  <a:lnTo>
                    <a:pt x="670" y="7570"/>
                  </a:lnTo>
                  <a:lnTo>
                    <a:pt x="440" y="7760"/>
                  </a:lnTo>
                  <a:lnTo>
                    <a:pt x="0" y="7990"/>
                  </a:lnTo>
                  <a:lnTo>
                    <a:pt x="70" y="8130"/>
                  </a:lnTo>
                  <a:lnTo>
                    <a:pt x="300" y="8040"/>
                  </a:lnTo>
                  <a:lnTo>
                    <a:pt x="760" y="7640"/>
                  </a:lnTo>
                  <a:lnTo>
                    <a:pt x="980" y="7400"/>
                  </a:lnTo>
                  <a:lnTo>
                    <a:pt x="1290" y="6980"/>
                  </a:lnTo>
                  <a:lnTo>
                    <a:pt x="1520" y="6700"/>
                  </a:lnTo>
                  <a:lnTo>
                    <a:pt x="1750" y="6530"/>
                  </a:lnTo>
                  <a:lnTo>
                    <a:pt x="1950" y="6510"/>
                  </a:lnTo>
                  <a:lnTo>
                    <a:pt x="2210" y="6250"/>
                  </a:lnTo>
                  <a:lnTo>
                    <a:pt x="2460" y="5780"/>
                  </a:lnTo>
                  <a:lnTo>
                    <a:pt x="2500" y="5460"/>
                  </a:lnTo>
                  <a:lnTo>
                    <a:pt x="2500" y="5300"/>
                  </a:lnTo>
                  <a:lnTo>
                    <a:pt x="2450" y="5160"/>
                  </a:lnTo>
                  <a:lnTo>
                    <a:pt x="2390" y="5100"/>
                  </a:lnTo>
                  <a:lnTo>
                    <a:pt x="2120" y="5040"/>
                  </a:lnTo>
                  <a:lnTo>
                    <a:pt x="1950" y="4840"/>
                  </a:lnTo>
                  <a:lnTo>
                    <a:pt x="1950" y="4630"/>
                  </a:lnTo>
                  <a:lnTo>
                    <a:pt x="1950" y="4120"/>
                  </a:lnTo>
                  <a:lnTo>
                    <a:pt x="2170" y="3580"/>
                  </a:lnTo>
                  <a:lnTo>
                    <a:pt x="2280" y="2600"/>
                  </a:lnTo>
                  <a:lnTo>
                    <a:pt x="2420" y="1930"/>
                  </a:lnTo>
                  <a:lnTo>
                    <a:pt x="2480" y="1840"/>
                  </a:lnTo>
                  <a:lnTo>
                    <a:pt x="2540" y="1770"/>
                  </a:lnTo>
                  <a:lnTo>
                    <a:pt x="2840" y="1680"/>
                  </a:lnTo>
                  <a:lnTo>
                    <a:pt x="3570" y="1450"/>
                  </a:lnTo>
                  <a:lnTo>
                    <a:pt x="3770" y="1340"/>
                  </a:lnTo>
                  <a:lnTo>
                    <a:pt x="4060" y="1220"/>
                  </a:lnTo>
                  <a:lnTo>
                    <a:pt x="4370" y="1050"/>
                  </a:lnTo>
                  <a:lnTo>
                    <a:pt x="4520" y="890"/>
                  </a:lnTo>
                  <a:lnTo>
                    <a:pt x="4630" y="550"/>
                  </a:lnTo>
                  <a:lnTo>
                    <a:pt x="4650" y="270"/>
                  </a:lnTo>
                  <a:lnTo>
                    <a:pt x="4580" y="0"/>
                  </a:lnTo>
                  <a:lnTo>
                    <a:pt x="4530" y="0"/>
                  </a:lnTo>
                  <a:lnTo>
                    <a:pt x="4540" y="0"/>
                  </a:lnTo>
                  <a:close/>
                </a:path>
              </a:pathLst>
            </a:custGeom>
            <a:solidFill>
              <a:srgbClr val="99CCFF"/>
            </a:solidFill>
            <a:ln>
              <a:noFill/>
            </a:ln>
            <a:extLst>
              <a:ext uri="{91240B29-F687-4F45-9708-019B960494DF}">
                <a14:hiddenLine xmlns:a14="http://schemas.microsoft.com/office/drawing/2010/main" w="9525">
                  <a:solidFill>
                    <a:srgbClr val="548DD4"/>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Freeform 7"/>
            <p:cNvSpPr>
              <a:spLocks/>
            </p:cNvSpPr>
            <p:nvPr/>
          </p:nvSpPr>
          <p:spPr bwMode="auto">
            <a:xfrm>
              <a:off x="1035050" y="5211763"/>
              <a:ext cx="290513" cy="828675"/>
            </a:xfrm>
            <a:custGeom>
              <a:avLst/>
              <a:gdLst>
                <a:gd name="T0" fmla="*/ 232 w 457"/>
                <a:gd name="T1" fmla="*/ 0 h 1305"/>
                <a:gd name="T2" fmla="*/ 442 w 457"/>
                <a:gd name="T3" fmla="*/ 585 h 1305"/>
                <a:gd name="T4" fmla="*/ 457 w 457"/>
                <a:gd name="T5" fmla="*/ 668 h 1305"/>
                <a:gd name="T6" fmla="*/ 397 w 457"/>
                <a:gd name="T7" fmla="*/ 698 h 1305"/>
                <a:gd name="T8" fmla="*/ 307 w 457"/>
                <a:gd name="T9" fmla="*/ 698 h 1305"/>
                <a:gd name="T10" fmla="*/ 217 w 457"/>
                <a:gd name="T11" fmla="*/ 728 h 1305"/>
                <a:gd name="T12" fmla="*/ 135 w 457"/>
                <a:gd name="T13" fmla="*/ 915 h 1305"/>
                <a:gd name="T14" fmla="*/ 52 w 457"/>
                <a:gd name="T15" fmla="*/ 1110 h 1305"/>
                <a:gd name="T16" fmla="*/ 0 w 457"/>
                <a:gd name="T17" fmla="*/ 1305 h 1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1305">
                  <a:moveTo>
                    <a:pt x="232" y="0"/>
                  </a:moveTo>
                  <a:lnTo>
                    <a:pt x="442" y="585"/>
                  </a:lnTo>
                  <a:lnTo>
                    <a:pt x="457" y="668"/>
                  </a:lnTo>
                  <a:lnTo>
                    <a:pt x="397" y="698"/>
                  </a:lnTo>
                  <a:lnTo>
                    <a:pt x="307" y="698"/>
                  </a:lnTo>
                  <a:lnTo>
                    <a:pt x="217" y="728"/>
                  </a:lnTo>
                  <a:lnTo>
                    <a:pt x="135" y="915"/>
                  </a:lnTo>
                  <a:lnTo>
                    <a:pt x="52" y="1110"/>
                  </a:lnTo>
                  <a:lnTo>
                    <a:pt x="0" y="1305"/>
                  </a:lnTo>
                </a:path>
              </a:pathLst>
            </a:custGeom>
            <a:noFill/>
            <a:ln w="19050">
              <a:solidFill>
                <a:srgbClr val="99CC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Freeform 9"/>
            <p:cNvSpPr>
              <a:spLocks/>
            </p:cNvSpPr>
            <p:nvPr/>
          </p:nvSpPr>
          <p:spPr bwMode="auto">
            <a:xfrm>
              <a:off x="7196138" y="4268788"/>
              <a:ext cx="1352550" cy="1968500"/>
            </a:xfrm>
            <a:custGeom>
              <a:avLst/>
              <a:gdLst>
                <a:gd name="T0" fmla="*/ 0 w 2130"/>
                <a:gd name="T1" fmla="*/ 3100 h 3100"/>
                <a:gd name="T2" fmla="*/ 10 w 2130"/>
                <a:gd name="T3" fmla="*/ 2880 h 3100"/>
                <a:gd name="T4" fmla="*/ 205 w 2130"/>
                <a:gd name="T5" fmla="*/ 2655 h 3100"/>
                <a:gd name="T6" fmla="*/ 390 w 2130"/>
                <a:gd name="T7" fmla="*/ 2540 h 3100"/>
                <a:gd name="T8" fmla="*/ 580 w 2130"/>
                <a:gd name="T9" fmla="*/ 2160 h 3100"/>
                <a:gd name="T10" fmla="*/ 650 w 2130"/>
                <a:gd name="T11" fmla="*/ 2010 h 3100"/>
                <a:gd name="T12" fmla="*/ 670 w 2130"/>
                <a:gd name="T13" fmla="*/ 1630 h 3100"/>
                <a:gd name="T14" fmla="*/ 890 w 2130"/>
                <a:gd name="T15" fmla="*/ 1170 h 3100"/>
                <a:gd name="T16" fmla="*/ 1250 w 2130"/>
                <a:gd name="T17" fmla="*/ 900 h 3100"/>
                <a:gd name="T18" fmla="*/ 1630 w 2130"/>
                <a:gd name="T19" fmla="*/ 280 h 3100"/>
                <a:gd name="T20" fmla="*/ 1700 w 2130"/>
                <a:gd name="T21" fmla="*/ 190 h 3100"/>
                <a:gd name="T22" fmla="*/ 2130 w 2130"/>
                <a:gd name="T23" fmla="*/ 0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0" h="3100">
                  <a:moveTo>
                    <a:pt x="0" y="3100"/>
                  </a:moveTo>
                  <a:lnTo>
                    <a:pt x="10" y="2880"/>
                  </a:lnTo>
                  <a:lnTo>
                    <a:pt x="205" y="2655"/>
                  </a:lnTo>
                  <a:lnTo>
                    <a:pt x="390" y="2540"/>
                  </a:lnTo>
                  <a:lnTo>
                    <a:pt x="580" y="2160"/>
                  </a:lnTo>
                  <a:lnTo>
                    <a:pt x="650" y="2010"/>
                  </a:lnTo>
                  <a:lnTo>
                    <a:pt x="670" y="1630"/>
                  </a:lnTo>
                  <a:lnTo>
                    <a:pt x="890" y="1170"/>
                  </a:lnTo>
                  <a:lnTo>
                    <a:pt x="1250" y="900"/>
                  </a:lnTo>
                  <a:lnTo>
                    <a:pt x="1630" y="280"/>
                  </a:lnTo>
                  <a:lnTo>
                    <a:pt x="1700" y="190"/>
                  </a:lnTo>
                  <a:lnTo>
                    <a:pt x="2130" y="0"/>
                  </a:lnTo>
                </a:path>
              </a:pathLst>
            </a:custGeom>
            <a:noFill/>
            <a:ln w="19050">
              <a:solidFill>
                <a:srgbClr val="99CC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12"/>
            <p:cNvSpPr>
              <a:spLocks/>
            </p:cNvSpPr>
            <p:nvPr/>
          </p:nvSpPr>
          <p:spPr bwMode="auto">
            <a:xfrm>
              <a:off x="744538" y="6878638"/>
              <a:ext cx="3838575" cy="1352550"/>
            </a:xfrm>
            <a:custGeom>
              <a:avLst/>
              <a:gdLst>
                <a:gd name="T0" fmla="*/ 0 w 6045"/>
                <a:gd name="T1" fmla="*/ 90 h 2130"/>
                <a:gd name="T2" fmla="*/ 375 w 6045"/>
                <a:gd name="T3" fmla="*/ 15 h 2130"/>
                <a:gd name="T4" fmla="*/ 990 w 6045"/>
                <a:gd name="T5" fmla="*/ 180 h 2130"/>
                <a:gd name="T6" fmla="*/ 2025 w 6045"/>
                <a:gd name="T7" fmla="*/ 615 h 2130"/>
                <a:gd name="T8" fmla="*/ 3165 w 6045"/>
                <a:gd name="T9" fmla="*/ 900 h 2130"/>
                <a:gd name="T10" fmla="*/ 3720 w 6045"/>
                <a:gd name="T11" fmla="*/ 1005 h 2130"/>
                <a:gd name="T12" fmla="*/ 4305 w 6045"/>
                <a:gd name="T13" fmla="*/ 1140 h 2130"/>
                <a:gd name="T14" fmla="*/ 5280 w 6045"/>
                <a:gd name="T15" fmla="*/ 1680 h 2130"/>
                <a:gd name="T16" fmla="*/ 6045 w 6045"/>
                <a:gd name="T17" fmla="*/ 2130 h 2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5" h="2130">
                  <a:moveTo>
                    <a:pt x="0" y="90"/>
                  </a:moveTo>
                  <a:cubicBezTo>
                    <a:pt x="62" y="75"/>
                    <a:pt x="210" y="0"/>
                    <a:pt x="375" y="15"/>
                  </a:cubicBezTo>
                  <a:cubicBezTo>
                    <a:pt x="540" y="30"/>
                    <a:pt x="715" y="80"/>
                    <a:pt x="990" y="180"/>
                  </a:cubicBezTo>
                  <a:cubicBezTo>
                    <a:pt x="1265" y="280"/>
                    <a:pt x="1663" y="495"/>
                    <a:pt x="2025" y="615"/>
                  </a:cubicBezTo>
                  <a:cubicBezTo>
                    <a:pt x="2387" y="735"/>
                    <a:pt x="2883" y="835"/>
                    <a:pt x="3165" y="900"/>
                  </a:cubicBezTo>
                  <a:cubicBezTo>
                    <a:pt x="3447" y="965"/>
                    <a:pt x="3530" y="965"/>
                    <a:pt x="3720" y="1005"/>
                  </a:cubicBezTo>
                  <a:cubicBezTo>
                    <a:pt x="3910" y="1045"/>
                    <a:pt x="4045" y="1028"/>
                    <a:pt x="4305" y="1140"/>
                  </a:cubicBezTo>
                  <a:cubicBezTo>
                    <a:pt x="4565" y="1252"/>
                    <a:pt x="4990" y="1515"/>
                    <a:pt x="5280" y="1680"/>
                  </a:cubicBezTo>
                  <a:cubicBezTo>
                    <a:pt x="5570" y="1845"/>
                    <a:pt x="5886" y="2036"/>
                    <a:pt x="6045" y="2130"/>
                  </a:cubicBezTo>
                </a:path>
              </a:pathLst>
            </a:custGeom>
            <a:noFill/>
            <a:ln w="19050">
              <a:solidFill>
                <a:srgbClr val="93895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10"/>
            <p:cNvSpPr>
              <a:spLocks/>
            </p:cNvSpPr>
            <p:nvPr/>
          </p:nvSpPr>
          <p:spPr bwMode="auto">
            <a:xfrm>
              <a:off x="1858963" y="4687888"/>
              <a:ext cx="1790700" cy="2514600"/>
            </a:xfrm>
            <a:custGeom>
              <a:avLst/>
              <a:gdLst>
                <a:gd name="T0" fmla="*/ 0 w 2820"/>
                <a:gd name="T1" fmla="*/ 3960 h 3960"/>
                <a:gd name="T2" fmla="*/ 465 w 2820"/>
                <a:gd name="T3" fmla="*/ 1455 h 3960"/>
                <a:gd name="T4" fmla="*/ 1740 w 2820"/>
                <a:gd name="T5" fmla="*/ 585 h 3960"/>
                <a:gd name="T6" fmla="*/ 2820 w 2820"/>
                <a:gd name="T7" fmla="*/ 645 h 3960"/>
                <a:gd name="T8" fmla="*/ 2820 w 2820"/>
                <a:gd name="T9" fmla="*/ 0 h 3960"/>
              </a:gdLst>
              <a:ahLst/>
              <a:cxnLst>
                <a:cxn ang="0">
                  <a:pos x="T0" y="T1"/>
                </a:cxn>
                <a:cxn ang="0">
                  <a:pos x="T2" y="T3"/>
                </a:cxn>
                <a:cxn ang="0">
                  <a:pos x="T4" y="T5"/>
                </a:cxn>
                <a:cxn ang="0">
                  <a:pos x="T6" y="T7"/>
                </a:cxn>
                <a:cxn ang="0">
                  <a:pos x="T8" y="T9"/>
                </a:cxn>
              </a:cxnLst>
              <a:rect l="0" t="0" r="r" b="b"/>
              <a:pathLst>
                <a:path w="2820" h="3960">
                  <a:moveTo>
                    <a:pt x="0" y="3960"/>
                  </a:moveTo>
                  <a:lnTo>
                    <a:pt x="465" y="1455"/>
                  </a:lnTo>
                  <a:cubicBezTo>
                    <a:pt x="755" y="892"/>
                    <a:pt x="1348" y="720"/>
                    <a:pt x="1740" y="585"/>
                  </a:cubicBezTo>
                  <a:lnTo>
                    <a:pt x="2820" y="645"/>
                  </a:lnTo>
                  <a:lnTo>
                    <a:pt x="2820" y="0"/>
                  </a:lnTo>
                </a:path>
              </a:pathLst>
            </a:custGeom>
            <a:noFill/>
            <a:ln w="19050">
              <a:solidFill>
                <a:srgbClr val="93895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11"/>
            <p:cNvSpPr>
              <a:spLocks/>
            </p:cNvSpPr>
            <p:nvPr/>
          </p:nvSpPr>
          <p:spPr bwMode="auto">
            <a:xfrm>
              <a:off x="7602538" y="10821988"/>
              <a:ext cx="381000" cy="1057275"/>
            </a:xfrm>
            <a:custGeom>
              <a:avLst/>
              <a:gdLst>
                <a:gd name="T0" fmla="*/ 165 w 600"/>
                <a:gd name="T1" fmla="*/ 1665 h 1665"/>
                <a:gd name="T2" fmla="*/ 300 w 600"/>
                <a:gd name="T3" fmla="*/ 1335 h 1665"/>
                <a:gd name="T4" fmla="*/ 375 w 600"/>
                <a:gd name="T5" fmla="*/ 1050 h 1665"/>
                <a:gd name="T6" fmla="*/ 450 w 600"/>
                <a:gd name="T7" fmla="*/ 615 h 1665"/>
                <a:gd name="T8" fmla="*/ 585 w 600"/>
                <a:gd name="T9" fmla="*/ 645 h 1665"/>
                <a:gd name="T10" fmla="*/ 600 w 600"/>
                <a:gd name="T11" fmla="*/ 540 h 1665"/>
                <a:gd name="T12" fmla="*/ 450 w 600"/>
                <a:gd name="T13" fmla="*/ 510 h 1665"/>
                <a:gd name="T14" fmla="*/ 495 w 600"/>
                <a:gd name="T15" fmla="*/ 0 h 1665"/>
                <a:gd name="T16" fmla="*/ 450 w 600"/>
                <a:gd name="T17" fmla="*/ 15 h 1665"/>
                <a:gd name="T18" fmla="*/ 375 w 600"/>
                <a:gd name="T19" fmla="*/ 495 h 1665"/>
                <a:gd name="T20" fmla="*/ 60 w 600"/>
                <a:gd name="T21" fmla="*/ 405 h 1665"/>
                <a:gd name="T22" fmla="*/ 30 w 600"/>
                <a:gd name="T23" fmla="*/ 525 h 1665"/>
                <a:gd name="T24" fmla="*/ 345 w 600"/>
                <a:gd name="T25" fmla="*/ 600 h 1665"/>
                <a:gd name="T26" fmla="*/ 315 w 600"/>
                <a:gd name="T27" fmla="*/ 810 h 1665"/>
                <a:gd name="T28" fmla="*/ 210 w 600"/>
                <a:gd name="T29" fmla="*/ 1290 h 1665"/>
                <a:gd name="T30" fmla="*/ 0 w 600"/>
                <a:gd name="T31" fmla="*/ 1605 h 1665"/>
                <a:gd name="T32" fmla="*/ 165 w 600"/>
                <a:gd name="T33" fmla="*/ 1665 h 1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0" h="1665">
                  <a:moveTo>
                    <a:pt x="165" y="1665"/>
                  </a:moveTo>
                  <a:lnTo>
                    <a:pt x="300" y="1335"/>
                  </a:lnTo>
                  <a:lnTo>
                    <a:pt x="375" y="1050"/>
                  </a:lnTo>
                  <a:lnTo>
                    <a:pt x="450" y="615"/>
                  </a:lnTo>
                  <a:lnTo>
                    <a:pt x="585" y="645"/>
                  </a:lnTo>
                  <a:lnTo>
                    <a:pt x="600" y="540"/>
                  </a:lnTo>
                  <a:lnTo>
                    <a:pt x="450" y="510"/>
                  </a:lnTo>
                  <a:lnTo>
                    <a:pt x="495" y="0"/>
                  </a:lnTo>
                  <a:lnTo>
                    <a:pt x="450" y="15"/>
                  </a:lnTo>
                  <a:lnTo>
                    <a:pt x="375" y="495"/>
                  </a:lnTo>
                  <a:lnTo>
                    <a:pt x="60" y="405"/>
                  </a:lnTo>
                  <a:lnTo>
                    <a:pt x="30" y="525"/>
                  </a:lnTo>
                  <a:lnTo>
                    <a:pt x="345" y="600"/>
                  </a:lnTo>
                  <a:lnTo>
                    <a:pt x="315" y="810"/>
                  </a:lnTo>
                  <a:lnTo>
                    <a:pt x="210" y="1290"/>
                  </a:lnTo>
                  <a:lnTo>
                    <a:pt x="0" y="1605"/>
                  </a:lnTo>
                  <a:lnTo>
                    <a:pt x="165" y="1665"/>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14"/>
            <p:cNvSpPr>
              <a:spLocks/>
            </p:cNvSpPr>
            <p:nvPr/>
          </p:nvSpPr>
          <p:spPr bwMode="auto">
            <a:xfrm>
              <a:off x="1860550" y="4702175"/>
              <a:ext cx="1790700" cy="2514600"/>
            </a:xfrm>
            <a:custGeom>
              <a:avLst/>
              <a:gdLst>
                <a:gd name="T0" fmla="*/ 0 w 2820"/>
                <a:gd name="T1" fmla="*/ 3960 h 3960"/>
                <a:gd name="T2" fmla="*/ 465 w 2820"/>
                <a:gd name="T3" fmla="*/ 1455 h 3960"/>
                <a:gd name="T4" fmla="*/ 1740 w 2820"/>
                <a:gd name="T5" fmla="*/ 585 h 3960"/>
                <a:gd name="T6" fmla="*/ 2820 w 2820"/>
                <a:gd name="T7" fmla="*/ 645 h 3960"/>
                <a:gd name="T8" fmla="*/ 2820 w 2820"/>
                <a:gd name="T9" fmla="*/ 0 h 3960"/>
              </a:gdLst>
              <a:ahLst/>
              <a:cxnLst>
                <a:cxn ang="0">
                  <a:pos x="T0" y="T1"/>
                </a:cxn>
                <a:cxn ang="0">
                  <a:pos x="T2" y="T3"/>
                </a:cxn>
                <a:cxn ang="0">
                  <a:pos x="T4" y="T5"/>
                </a:cxn>
                <a:cxn ang="0">
                  <a:pos x="T6" y="T7"/>
                </a:cxn>
                <a:cxn ang="0">
                  <a:pos x="T8" y="T9"/>
                </a:cxn>
              </a:cxnLst>
              <a:rect l="0" t="0" r="r" b="b"/>
              <a:pathLst>
                <a:path w="2820" h="3960">
                  <a:moveTo>
                    <a:pt x="0" y="3960"/>
                  </a:moveTo>
                  <a:lnTo>
                    <a:pt x="465" y="1455"/>
                  </a:lnTo>
                  <a:cubicBezTo>
                    <a:pt x="755" y="892"/>
                    <a:pt x="1348" y="720"/>
                    <a:pt x="1740" y="585"/>
                  </a:cubicBezTo>
                  <a:lnTo>
                    <a:pt x="2820" y="645"/>
                  </a:lnTo>
                  <a:lnTo>
                    <a:pt x="2820" y="0"/>
                  </a:lnTo>
                </a:path>
              </a:pathLst>
            </a:custGeom>
            <a:noFill/>
            <a:ln w="28575">
              <a:solidFill>
                <a:srgbClr val="93895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15"/>
            <p:cNvSpPr>
              <a:spLocks/>
            </p:cNvSpPr>
            <p:nvPr/>
          </p:nvSpPr>
          <p:spPr bwMode="auto">
            <a:xfrm>
              <a:off x="4449763" y="3832225"/>
              <a:ext cx="804862" cy="3109913"/>
            </a:xfrm>
            <a:custGeom>
              <a:avLst/>
              <a:gdLst>
                <a:gd name="T0" fmla="*/ 1187 w 1267"/>
                <a:gd name="T1" fmla="*/ 0 h 4896"/>
                <a:gd name="T2" fmla="*/ 1257 w 1267"/>
                <a:gd name="T3" fmla="*/ 600 h 4896"/>
                <a:gd name="T4" fmla="*/ 1267 w 1267"/>
                <a:gd name="T5" fmla="*/ 830 h 4896"/>
                <a:gd name="T6" fmla="*/ 957 w 1267"/>
                <a:gd name="T7" fmla="*/ 2304 h 4896"/>
                <a:gd name="T8" fmla="*/ 0 w 1267"/>
                <a:gd name="T9" fmla="*/ 4896 h 4896"/>
              </a:gdLst>
              <a:ahLst/>
              <a:cxnLst>
                <a:cxn ang="0">
                  <a:pos x="T0" y="T1"/>
                </a:cxn>
                <a:cxn ang="0">
                  <a:pos x="T2" y="T3"/>
                </a:cxn>
                <a:cxn ang="0">
                  <a:pos x="T4" y="T5"/>
                </a:cxn>
                <a:cxn ang="0">
                  <a:pos x="T6" y="T7"/>
                </a:cxn>
                <a:cxn ang="0">
                  <a:pos x="T8" y="T9"/>
                </a:cxn>
              </a:cxnLst>
              <a:rect l="0" t="0" r="r" b="b"/>
              <a:pathLst>
                <a:path w="1267" h="4896">
                  <a:moveTo>
                    <a:pt x="1187" y="0"/>
                  </a:moveTo>
                  <a:lnTo>
                    <a:pt x="1257" y="600"/>
                  </a:lnTo>
                  <a:lnTo>
                    <a:pt x="1267" y="830"/>
                  </a:lnTo>
                  <a:lnTo>
                    <a:pt x="957" y="2304"/>
                  </a:lnTo>
                  <a:lnTo>
                    <a:pt x="0" y="4896"/>
                  </a:lnTo>
                </a:path>
              </a:pathLst>
            </a:custGeom>
            <a:noFill/>
            <a:ln w="19050">
              <a:solidFill>
                <a:srgbClr val="99CC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16"/>
            <p:cNvSpPr>
              <a:spLocks/>
            </p:cNvSpPr>
            <p:nvPr/>
          </p:nvSpPr>
          <p:spPr bwMode="auto">
            <a:xfrm>
              <a:off x="3343275" y="6943725"/>
              <a:ext cx="1104900" cy="831850"/>
            </a:xfrm>
            <a:custGeom>
              <a:avLst/>
              <a:gdLst>
                <a:gd name="T0" fmla="*/ 1690 w 1740"/>
                <a:gd name="T1" fmla="*/ 0 h 1310"/>
                <a:gd name="T2" fmla="*/ 1740 w 1740"/>
                <a:gd name="T3" fmla="*/ 20 h 1310"/>
                <a:gd name="T4" fmla="*/ 1350 w 1740"/>
                <a:gd name="T5" fmla="*/ 880 h 1310"/>
                <a:gd name="T6" fmla="*/ 1200 w 1740"/>
                <a:gd name="T7" fmla="*/ 1000 h 1310"/>
                <a:gd name="T8" fmla="*/ 800 w 1740"/>
                <a:gd name="T9" fmla="*/ 1010 h 1310"/>
                <a:gd name="T10" fmla="*/ 440 w 1740"/>
                <a:gd name="T11" fmla="*/ 1080 h 1310"/>
                <a:gd name="T12" fmla="*/ 100 w 1740"/>
                <a:gd name="T13" fmla="*/ 1310 h 1310"/>
                <a:gd name="T14" fmla="*/ 0 w 1740"/>
                <a:gd name="T15" fmla="*/ 1240 h 1310"/>
                <a:gd name="T16" fmla="*/ 410 w 1740"/>
                <a:gd name="T17" fmla="*/ 990 h 1310"/>
                <a:gd name="T18" fmla="*/ 810 w 1740"/>
                <a:gd name="T19" fmla="*/ 930 h 1310"/>
                <a:gd name="T20" fmla="*/ 1170 w 1740"/>
                <a:gd name="T21" fmla="*/ 910 h 1310"/>
                <a:gd name="T22" fmla="*/ 1300 w 1740"/>
                <a:gd name="T23" fmla="*/ 810 h 1310"/>
                <a:gd name="T24" fmla="*/ 1700 w 1740"/>
                <a:gd name="T25" fmla="*/ 0 h 1310"/>
                <a:gd name="T26" fmla="*/ 1690 w 1740"/>
                <a:gd name="T27" fmla="*/ 0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40" h="1310">
                  <a:moveTo>
                    <a:pt x="1690" y="0"/>
                  </a:moveTo>
                  <a:lnTo>
                    <a:pt x="1740" y="20"/>
                  </a:lnTo>
                  <a:lnTo>
                    <a:pt x="1350" y="880"/>
                  </a:lnTo>
                  <a:lnTo>
                    <a:pt x="1200" y="1000"/>
                  </a:lnTo>
                  <a:lnTo>
                    <a:pt x="800" y="1010"/>
                  </a:lnTo>
                  <a:lnTo>
                    <a:pt x="440" y="1080"/>
                  </a:lnTo>
                  <a:lnTo>
                    <a:pt x="100" y="1310"/>
                  </a:lnTo>
                  <a:lnTo>
                    <a:pt x="0" y="1240"/>
                  </a:lnTo>
                  <a:lnTo>
                    <a:pt x="410" y="990"/>
                  </a:lnTo>
                  <a:lnTo>
                    <a:pt x="810" y="930"/>
                  </a:lnTo>
                  <a:lnTo>
                    <a:pt x="1170" y="910"/>
                  </a:lnTo>
                  <a:lnTo>
                    <a:pt x="1300" y="810"/>
                  </a:lnTo>
                  <a:lnTo>
                    <a:pt x="1700" y="0"/>
                  </a:lnTo>
                  <a:lnTo>
                    <a:pt x="1690" y="0"/>
                  </a:lnTo>
                  <a:close/>
                </a:path>
              </a:pathLst>
            </a:custGeom>
            <a:solidFill>
              <a:srgbClr val="99CCFF"/>
            </a:solidFill>
            <a:ln w="9525">
              <a:solidFill>
                <a:srgbClr val="99CCFF"/>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4" name="Freeform 13"/>
            <p:cNvSpPr>
              <a:spLocks/>
            </p:cNvSpPr>
            <p:nvPr/>
          </p:nvSpPr>
          <p:spPr bwMode="auto">
            <a:xfrm>
              <a:off x="746125" y="6892925"/>
              <a:ext cx="3838575" cy="1352550"/>
            </a:xfrm>
            <a:custGeom>
              <a:avLst/>
              <a:gdLst>
                <a:gd name="T0" fmla="*/ 0 w 6045"/>
                <a:gd name="T1" fmla="*/ 90 h 2130"/>
                <a:gd name="T2" fmla="*/ 375 w 6045"/>
                <a:gd name="T3" fmla="*/ 15 h 2130"/>
                <a:gd name="T4" fmla="*/ 990 w 6045"/>
                <a:gd name="T5" fmla="*/ 180 h 2130"/>
                <a:gd name="T6" fmla="*/ 2025 w 6045"/>
                <a:gd name="T7" fmla="*/ 615 h 2130"/>
                <a:gd name="T8" fmla="*/ 3165 w 6045"/>
                <a:gd name="T9" fmla="*/ 900 h 2130"/>
                <a:gd name="T10" fmla="*/ 3720 w 6045"/>
                <a:gd name="T11" fmla="*/ 1005 h 2130"/>
                <a:gd name="T12" fmla="*/ 4305 w 6045"/>
                <a:gd name="T13" fmla="*/ 1140 h 2130"/>
                <a:gd name="T14" fmla="*/ 5280 w 6045"/>
                <a:gd name="T15" fmla="*/ 1680 h 2130"/>
                <a:gd name="T16" fmla="*/ 6045 w 6045"/>
                <a:gd name="T17" fmla="*/ 2130 h 2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5" h="2130">
                  <a:moveTo>
                    <a:pt x="0" y="90"/>
                  </a:moveTo>
                  <a:cubicBezTo>
                    <a:pt x="62" y="75"/>
                    <a:pt x="210" y="0"/>
                    <a:pt x="375" y="15"/>
                  </a:cubicBezTo>
                  <a:cubicBezTo>
                    <a:pt x="540" y="30"/>
                    <a:pt x="715" y="80"/>
                    <a:pt x="990" y="180"/>
                  </a:cubicBezTo>
                  <a:cubicBezTo>
                    <a:pt x="1265" y="280"/>
                    <a:pt x="1663" y="495"/>
                    <a:pt x="2025" y="615"/>
                  </a:cubicBezTo>
                  <a:cubicBezTo>
                    <a:pt x="2387" y="735"/>
                    <a:pt x="2883" y="835"/>
                    <a:pt x="3165" y="900"/>
                  </a:cubicBezTo>
                  <a:cubicBezTo>
                    <a:pt x="3447" y="965"/>
                    <a:pt x="3530" y="965"/>
                    <a:pt x="3720" y="1005"/>
                  </a:cubicBezTo>
                  <a:cubicBezTo>
                    <a:pt x="3910" y="1045"/>
                    <a:pt x="4045" y="1028"/>
                    <a:pt x="4305" y="1140"/>
                  </a:cubicBezTo>
                  <a:cubicBezTo>
                    <a:pt x="4565" y="1252"/>
                    <a:pt x="4990" y="1515"/>
                    <a:pt x="5280" y="1680"/>
                  </a:cubicBezTo>
                  <a:cubicBezTo>
                    <a:pt x="5570" y="1845"/>
                    <a:pt x="5886" y="2036"/>
                    <a:pt x="6045" y="2130"/>
                  </a:cubicBezTo>
                </a:path>
              </a:pathLst>
            </a:custGeom>
            <a:noFill/>
            <a:ln w="28575">
              <a:solidFill>
                <a:srgbClr val="938953"/>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5" name="Freeform 17"/>
            <p:cNvSpPr>
              <a:spLocks/>
            </p:cNvSpPr>
            <p:nvPr/>
          </p:nvSpPr>
          <p:spPr bwMode="auto">
            <a:xfrm>
              <a:off x="5632450" y="2938463"/>
              <a:ext cx="2952750" cy="5162550"/>
            </a:xfrm>
            <a:custGeom>
              <a:avLst/>
              <a:gdLst>
                <a:gd name="T0" fmla="*/ 4590 w 4650"/>
                <a:gd name="T1" fmla="*/ 270 h 8130"/>
                <a:gd name="T2" fmla="*/ 4470 w 4650"/>
                <a:gd name="T3" fmla="*/ 840 h 8130"/>
                <a:gd name="T4" fmla="*/ 4020 w 4650"/>
                <a:gd name="T5" fmla="*/ 1180 h 8130"/>
                <a:gd name="T6" fmla="*/ 2800 w 4650"/>
                <a:gd name="T7" fmla="*/ 1620 h 8130"/>
                <a:gd name="T8" fmla="*/ 2400 w 4650"/>
                <a:gd name="T9" fmla="*/ 1830 h 8130"/>
                <a:gd name="T10" fmla="*/ 2060 w 4650"/>
                <a:gd name="T11" fmla="*/ 3660 h 8130"/>
                <a:gd name="T12" fmla="*/ 1880 w 4650"/>
                <a:gd name="T13" fmla="*/ 4100 h 8130"/>
                <a:gd name="T14" fmla="*/ 1870 w 4650"/>
                <a:gd name="T15" fmla="*/ 4870 h 8130"/>
                <a:gd name="T16" fmla="*/ 2150 w 4650"/>
                <a:gd name="T17" fmla="*/ 5130 h 8130"/>
                <a:gd name="T18" fmla="*/ 2410 w 4650"/>
                <a:gd name="T19" fmla="*/ 5320 h 8130"/>
                <a:gd name="T20" fmla="*/ 2360 w 4650"/>
                <a:gd name="T21" fmla="*/ 5790 h 8130"/>
                <a:gd name="T22" fmla="*/ 1930 w 4650"/>
                <a:gd name="T23" fmla="*/ 6380 h 8130"/>
                <a:gd name="T24" fmla="*/ 1440 w 4650"/>
                <a:gd name="T25" fmla="*/ 6590 h 8130"/>
                <a:gd name="T26" fmla="*/ 880 w 4650"/>
                <a:gd name="T27" fmla="*/ 7320 h 8130"/>
                <a:gd name="T28" fmla="*/ 440 w 4650"/>
                <a:gd name="T29" fmla="*/ 7760 h 8130"/>
                <a:gd name="T30" fmla="*/ 70 w 4650"/>
                <a:gd name="T31" fmla="*/ 8130 h 8130"/>
                <a:gd name="T32" fmla="*/ 760 w 4650"/>
                <a:gd name="T33" fmla="*/ 7640 h 8130"/>
                <a:gd name="T34" fmla="*/ 1290 w 4650"/>
                <a:gd name="T35" fmla="*/ 6980 h 8130"/>
                <a:gd name="T36" fmla="*/ 1750 w 4650"/>
                <a:gd name="T37" fmla="*/ 6530 h 8130"/>
                <a:gd name="T38" fmla="*/ 2210 w 4650"/>
                <a:gd name="T39" fmla="*/ 6250 h 8130"/>
                <a:gd name="T40" fmla="*/ 2500 w 4650"/>
                <a:gd name="T41" fmla="*/ 5460 h 8130"/>
                <a:gd name="T42" fmla="*/ 2450 w 4650"/>
                <a:gd name="T43" fmla="*/ 5160 h 8130"/>
                <a:gd name="T44" fmla="*/ 2120 w 4650"/>
                <a:gd name="T45" fmla="*/ 5040 h 8130"/>
                <a:gd name="T46" fmla="*/ 1950 w 4650"/>
                <a:gd name="T47" fmla="*/ 4630 h 8130"/>
                <a:gd name="T48" fmla="*/ 2170 w 4650"/>
                <a:gd name="T49" fmla="*/ 3580 h 8130"/>
                <a:gd name="T50" fmla="*/ 2420 w 4650"/>
                <a:gd name="T51" fmla="*/ 1930 h 8130"/>
                <a:gd name="T52" fmla="*/ 2540 w 4650"/>
                <a:gd name="T53" fmla="*/ 1770 h 8130"/>
                <a:gd name="T54" fmla="*/ 3570 w 4650"/>
                <a:gd name="T55" fmla="*/ 1450 h 8130"/>
                <a:gd name="T56" fmla="*/ 4060 w 4650"/>
                <a:gd name="T57" fmla="*/ 1220 h 8130"/>
                <a:gd name="T58" fmla="*/ 4520 w 4650"/>
                <a:gd name="T59" fmla="*/ 890 h 8130"/>
                <a:gd name="T60" fmla="*/ 4650 w 4650"/>
                <a:gd name="T61" fmla="*/ 270 h 8130"/>
                <a:gd name="T62" fmla="*/ 4530 w 4650"/>
                <a:gd name="T63" fmla="*/ 0 h 8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50" h="8130">
                  <a:moveTo>
                    <a:pt x="4540" y="0"/>
                  </a:moveTo>
                  <a:lnTo>
                    <a:pt x="4590" y="270"/>
                  </a:lnTo>
                  <a:lnTo>
                    <a:pt x="4550" y="550"/>
                  </a:lnTo>
                  <a:lnTo>
                    <a:pt x="4470" y="840"/>
                  </a:lnTo>
                  <a:lnTo>
                    <a:pt x="4300" y="1010"/>
                  </a:lnTo>
                  <a:lnTo>
                    <a:pt x="4020" y="1180"/>
                  </a:lnTo>
                  <a:lnTo>
                    <a:pt x="3610" y="1340"/>
                  </a:lnTo>
                  <a:lnTo>
                    <a:pt x="2800" y="1620"/>
                  </a:lnTo>
                  <a:lnTo>
                    <a:pt x="2510" y="1710"/>
                  </a:lnTo>
                  <a:lnTo>
                    <a:pt x="2400" y="1830"/>
                  </a:lnTo>
                  <a:lnTo>
                    <a:pt x="2180" y="2700"/>
                  </a:lnTo>
                  <a:lnTo>
                    <a:pt x="2060" y="3660"/>
                  </a:lnTo>
                  <a:lnTo>
                    <a:pt x="1940" y="3900"/>
                  </a:lnTo>
                  <a:lnTo>
                    <a:pt x="1880" y="4100"/>
                  </a:lnTo>
                  <a:lnTo>
                    <a:pt x="1870" y="4640"/>
                  </a:lnTo>
                  <a:lnTo>
                    <a:pt x="1870" y="4870"/>
                  </a:lnTo>
                  <a:lnTo>
                    <a:pt x="2010" y="5060"/>
                  </a:lnTo>
                  <a:lnTo>
                    <a:pt x="2150" y="5130"/>
                  </a:lnTo>
                  <a:lnTo>
                    <a:pt x="2360" y="5190"/>
                  </a:lnTo>
                  <a:lnTo>
                    <a:pt x="2410" y="5320"/>
                  </a:lnTo>
                  <a:lnTo>
                    <a:pt x="2400" y="5470"/>
                  </a:lnTo>
                  <a:lnTo>
                    <a:pt x="2360" y="5790"/>
                  </a:lnTo>
                  <a:lnTo>
                    <a:pt x="2100" y="6200"/>
                  </a:lnTo>
                  <a:lnTo>
                    <a:pt x="1930" y="6380"/>
                  </a:lnTo>
                  <a:lnTo>
                    <a:pt x="1690" y="6420"/>
                  </a:lnTo>
                  <a:lnTo>
                    <a:pt x="1440" y="6590"/>
                  </a:lnTo>
                  <a:lnTo>
                    <a:pt x="1210" y="6930"/>
                  </a:lnTo>
                  <a:lnTo>
                    <a:pt x="880" y="7320"/>
                  </a:lnTo>
                  <a:lnTo>
                    <a:pt x="670" y="7570"/>
                  </a:lnTo>
                  <a:lnTo>
                    <a:pt x="440" y="7760"/>
                  </a:lnTo>
                  <a:lnTo>
                    <a:pt x="0" y="7990"/>
                  </a:lnTo>
                  <a:lnTo>
                    <a:pt x="70" y="8130"/>
                  </a:lnTo>
                  <a:lnTo>
                    <a:pt x="300" y="8040"/>
                  </a:lnTo>
                  <a:lnTo>
                    <a:pt x="760" y="7640"/>
                  </a:lnTo>
                  <a:lnTo>
                    <a:pt x="980" y="7400"/>
                  </a:lnTo>
                  <a:lnTo>
                    <a:pt x="1290" y="6980"/>
                  </a:lnTo>
                  <a:lnTo>
                    <a:pt x="1520" y="6700"/>
                  </a:lnTo>
                  <a:lnTo>
                    <a:pt x="1750" y="6530"/>
                  </a:lnTo>
                  <a:lnTo>
                    <a:pt x="1950" y="6510"/>
                  </a:lnTo>
                  <a:lnTo>
                    <a:pt x="2210" y="6250"/>
                  </a:lnTo>
                  <a:lnTo>
                    <a:pt x="2460" y="5780"/>
                  </a:lnTo>
                  <a:lnTo>
                    <a:pt x="2500" y="5460"/>
                  </a:lnTo>
                  <a:lnTo>
                    <a:pt x="2500" y="5300"/>
                  </a:lnTo>
                  <a:lnTo>
                    <a:pt x="2450" y="5160"/>
                  </a:lnTo>
                  <a:lnTo>
                    <a:pt x="2390" y="5100"/>
                  </a:lnTo>
                  <a:lnTo>
                    <a:pt x="2120" y="5040"/>
                  </a:lnTo>
                  <a:lnTo>
                    <a:pt x="1950" y="4840"/>
                  </a:lnTo>
                  <a:lnTo>
                    <a:pt x="1950" y="4630"/>
                  </a:lnTo>
                  <a:lnTo>
                    <a:pt x="1950" y="4120"/>
                  </a:lnTo>
                  <a:lnTo>
                    <a:pt x="2170" y="3580"/>
                  </a:lnTo>
                  <a:lnTo>
                    <a:pt x="2280" y="2600"/>
                  </a:lnTo>
                  <a:lnTo>
                    <a:pt x="2420" y="1930"/>
                  </a:lnTo>
                  <a:lnTo>
                    <a:pt x="2480" y="1840"/>
                  </a:lnTo>
                  <a:lnTo>
                    <a:pt x="2540" y="1770"/>
                  </a:lnTo>
                  <a:lnTo>
                    <a:pt x="2840" y="1680"/>
                  </a:lnTo>
                  <a:lnTo>
                    <a:pt x="3570" y="1450"/>
                  </a:lnTo>
                  <a:lnTo>
                    <a:pt x="3770" y="1340"/>
                  </a:lnTo>
                  <a:lnTo>
                    <a:pt x="4060" y="1220"/>
                  </a:lnTo>
                  <a:lnTo>
                    <a:pt x="4370" y="1050"/>
                  </a:lnTo>
                  <a:lnTo>
                    <a:pt x="4520" y="890"/>
                  </a:lnTo>
                  <a:lnTo>
                    <a:pt x="4630" y="550"/>
                  </a:lnTo>
                  <a:lnTo>
                    <a:pt x="4650" y="270"/>
                  </a:lnTo>
                  <a:lnTo>
                    <a:pt x="4580" y="0"/>
                  </a:lnTo>
                  <a:lnTo>
                    <a:pt x="4530" y="0"/>
                  </a:lnTo>
                  <a:lnTo>
                    <a:pt x="4540" y="0"/>
                  </a:lnTo>
                  <a:close/>
                </a:path>
              </a:pathLst>
            </a:custGeom>
            <a:solidFill>
              <a:srgbClr val="99CCFF"/>
            </a:solidFill>
            <a:ln>
              <a:noFill/>
            </a:ln>
            <a:extLst>
              <a:ext uri="{91240B29-F687-4F45-9708-019B960494DF}">
                <a14:hiddenLine xmlns:a14="http://schemas.microsoft.com/office/drawing/2010/main" w="9525">
                  <a:solidFill>
                    <a:srgbClr val="548DD4"/>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7" name="Freeform 18"/>
            <p:cNvSpPr>
              <a:spLocks/>
            </p:cNvSpPr>
            <p:nvPr/>
          </p:nvSpPr>
          <p:spPr bwMode="auto">
            <a:xfrm>
              <a:off x="1031875" y="5114925"/>
              <a:ext cx="290513" cy="828675"/>
            </a:xfrm>
            <a:custGeom>
              <a:avLst/>
              <a:gdLst>
                <a:gd name="T0" fmla="*/ 232 w 457"/>
                <a:gd name="T1" fmla="*/ 0 h 1305"/>
                <a:gd name="T2" fmla="*/ 442 w 457"/>
                <a:gd name="T3" fmla="*/ 585 h 1305"/>
                <a:gd name="T4" fmla="*/ 457 w 457"/>
                <a:gd name="T5" fmla="*/ 670 h 1305"/>
                <a:gd name="T6" fmla="*/ 397 w 457"/>
                <a:gd name="T7" fmla="*/ 700 h 1305"/>
                <a:gd name="T8" fmla="*/ 307 w 457"/>
                <a:gd name="T9" fmla="*/ 700 h 1305"/>
                <a:gd name="T10" fmla="*/ 217 w 457"/>
                <a:gd name="T11" fmla="*/ 730 h 1305"/>
                <a:gd name="T12" fmla="*/ 135 w 457"/>
                <a:gd name="T13" fmla="*/ 915 h 1305"/>
                <a:gd name="T14" fmla="*/ 52 w 457"/>
                <a:gd name="T15" fmla="*/ 1110 h 1305"/>
                <a:gd name="T16" fmla="*/ 0 w 457"/>
                <a:gd name="T17" fmla="*/ 1305 h 1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1305">
                  <a:moveTo>
                    <a:pt x="232" y="0"/>
                  </a:moveTo>
                  <a:lnTo>
                    <a:pt x="442" y="585"/>
                  </a:lnTo>
                  <a:lnTo>
                    <a:pt x="457" y="670"/>
                  </a:lnTo>
                  <a:lnTo>
                    <a:pt x="397" y="700"/>
                  </a:lnTo>
                  <a:lnTo>
                    <a:pt x="307" y="700"/>
                  </a:lnTo>
                  <a:lnTo>
                    <a:pt x="217" y="730"/>
                  </a:lnTo>
                  <a:lnTo>
                    <a:pt x="135" y="915"/>
                  </a:lnTo>
                  <a:lnTo>
                    <a:pt x="52" y="1110"/>
                  </a:lnTo>
                  <a:lnTo>
                    <a:pt x="0" y="1305"/>
                  </a:lnTo>
                </a:path>
              </a:pathLst>
            </a:custGeom>
            <a:noFill/>
            <a:ln w="19050">
              <a:solidFill>
                <a:srgbClr val="99CCF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32" name="Picture 8" descr="page-0012-1"/>
            <p:cNvPicPr>
              <a:picLocks noChangeAspect="1" noChangeArrowheads="1"/>
            </p:cNvPicPr>
            <p:nvPr/>
          </p:nvPicPr>
          <p:blipFill>
            <a:blip r:embed="rId2" cstate="print">
              <a:lum contrast="20000"/>
              <a:extLst>
                <a:ext uri="{28A0092B-C50C-407E-A947-70E740481C1C}">
                  <a14:useLocalDpi xmlns:a14="http://schemas.microsoft.com/office/drawing/2010/main" val="0"/>
                </a:ext>
              </a:extLst>
            </a:blip>
            <a:srcRect/>
            <a:stretch>
              <a:fillRect/>
            </a:stretch>
          </p:blipFill>
          <p:spPr bwMode="auto">
            <a:xfrm>
              <a:off x="38100" y="525464"/>
              <a:ext cx="9993313" cy="1334452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28" name="Freeform 80"/>
            <p:cNvSpPr>
              <a:spLocks/>
            </p:cNvSpPr>
            <p:nvPr/>
          </p:nvSpPr>
          <p:spPr bwMode="auto">
            <a:xfrm>
              <a:off x="12700" y="963613"/>
              <a:ext cx="3649663" cy="5691187"/>
            </a:xfrm>
            <a:custGeom>
              <a:avLst/>
              <a:gdLst>
                <a:gd name="T0" fmla="*/ 115 w 5748"/>
                <a:gd name="T1" fmla="*/ 150 h 8963"/>
                <a:gd name="T2" fmla="*/ 184 w 5748"/>
                <a:gd name="T3" fmla="*/ 588 h 8963"/>
                <a:gd name="T4" fmla="*/ 518 w 5748"/>
                <a:gd name="T5" fmla="*/ 830 h 8963"/>
                <a:gd name="T6" fmla="*/ 760 w 5748"/>
                <a:gd name="T7" fmla="*/ 1383 h 8963"/>
                <a:gd name="T8" fmla="*/ 1048 w 5748"/>
                <a:gd name="T9" fmla="*/ 1832 h 8963"/>
                <a:gd name="T10" fmla="*/ 1463 w 5748"/>
                <a:gd name="T11" fmla="*/ 2028 h 8963"/>
                <a:gd name="T12" fmla="*/ 1889 w 5748"/>
                <a:gd name="T13" fmla="*/ 2511 h 8963"/>
                <a:gd name="T14" fmla="*/ 2257 w 5748"/>
                <a:gd name="T15" fmla="*/ 2938 h 8963"/>
                <a:gd name="T16" fmla="*/ 2384 w 5748"/>
                <a:gd name="T17" fmla="*/ 3168 h 8963"/>
                <a:gd name="T18" fmla="*/ 2419 w 5748"/>
                <a:gd name="T19" fmla="*/ 3514 h 8963"/>
                <a:gd name="T20" fmla="*/ 2880 w 5748"/>
                <a:gd name="T21" fmla="*/ 3986 h 8963"/>
                <a:gd name="T22" fmla="*/ 3467 w 5748"/>
                <a:gd name="T23" fmla="*/ 4021 h 8963"/>
                <a:gd name="T24" fmla="*/ 3916 w 5748"/>
                <a:gd name="T25" fmla="*/ 3779 h 8963"/>
                <a:gd name="T26" fmla="*/ 4331 w 5748"/>
                <a:gd name="T27" fmla="*/ 3928 h 8963"/>
                <a:gd name="T28" fmla="*/ 4953 w 5748"/>
                <a:gd name="T29" fmla="*/ 4527 h 8963"/>
                <a:gd name="T30" fmla="*/ 4930 w 5748"/>
                <a:gd name="T31" fmla="*/ 4965 h 8963"/>
                <a:gd name="T32" fmla="*/ 5045 w 5748"/>
                <a:gd name="T33" fmla="*/ 5749 h 8963"/>
                <a:gd name="T34" fmla="*/ 5310 w 5748"/>
                <a:gd name="T35" fmla="*/ 6647 h 8963"/>
                <a:gd name="T36" fmla="*/ 5518 w 5748"/>
                <a:gd name="T37" fmla="*/ 6912 h 8963"/>
                <a:gd name="T38" fmla="*/ 5748 w 5748"/>
                <a:gd name="T39" fmla="*/ 7108 h 8963"/>
                <a:gd name="T40" fmla="*/ 5656 w 5748"/>
                <a:gd name="T41" fmla="*/ 7465 h 8963"/>
                <a:gd name="T42" fmla="*/ 5633 w 5748"/>
                <a:gd name="T43" fmla="*/ 8329 h 8963"/>
                <a:gd name="T44" fmla="*/ 5598 w 5748"/>
                <a:gd name="T45" fmla="*/ 8963 h 8963"/>
                <a:gd name="T46" fmla="*/ 5564 w 5748"/>
                <a:gd name="T47" fmla="*/ 8686 h 8963"/>
                <a:gd name="T48" fmla="*/ 5552 w 5748"/>
                <a:gd name="T49" fmla="*/ 7511 h 8963"/>
                <a:gd name="T50" fmla="*/ 5667 w 5748"/>
                <a:gd name="T51" fmla="*/ 7143 h 8963"/>
                <a:gd name="T52" fmla="*/ 5425 w 5748"/>
                <a:gd name="T53" fmla="*/ 6935 h 8963"/>
                <a:gd name="T54" fmla="*/ 5207 w 5748"/>
                <a:gd name="T55" fmla="*/ 6601 h 8963"/>
                <a:gd name="T56" fmla="*/ 4965 w 5748"/>
                <a:gd name="T57" fmla="*/ 5887 h 8963"/>
                <a:gd name="T58" fmla="*/ 4838 w 5748"/>
                <a:gd name="T59" fmla="*/ 4954 h 8963"/>
                <a:gd name="T60" fmla="*/ 4849 w 5748"/>
                <a:gd name="T61" fmla="*/ 4597 h 8963"/>
                <a:gd name="T62" fmla="*/ 4538 w 5748"/>
                <a:gd name="T63" fmla="*/ 4274 h 8963"/>
                <a:gd name="T64" fmla="*/ 4181 w 5748"/>
                <a:gd name="T65" fmla="*/ 3905 h 8963"/>
                <a:gd name="T66" fmla="*/ 3870 w 5748"/>
                <a:gd name="T67" fmla="*/ 3882 h 8963"/>
                <a:gd name="T68" fmla="*/ 3525 w 5748"/>
                <a:gd name="T69" fmla="*/ 4136 h 8963"/>
                <a:gd name="T70" fmla="*/ 3294 w 5748"/>
                <a:gd name="T71" fmla="*/ 4205 h 8963"/>
                <a:gd name="T72" fmla="*/ 2695 w 5748"/>
                <a:gd name="T73" fmla="*/ 3940 h 8963"/>
                <a:gd name="T74" fmla="*/ 2246 w 5748"/>
                <a:gd name="T75" fmla="*/ 3491 h 8963"/>
                <a:gd name="T76" fmla="*/ 2234 w 5748"/>
                <a:gd name="T77" fmla="*/ 3145 h 8963"/>
                <a:gd name="T78" fmla="*/ 2050 w 5748"/>
                <a:gd name="T79" fmla="*/ 2892 h 8963"/>
                <a:gd name="T80" fmla="*/ 1647 w 5748"/>
                <a:gd name="T81" fmla="*/ 2396 h 8963"/>
                <a:gd name="T82" fmla="*/ 1382 w 5748"/>
                <a:gd name="T83" fmla="*/ 2108 h 8963"/>
                <a:gd name="T84" fmla="*/ 1048 w 5748"/>
                <a:gd name="T85" fmla="*/ 2108 h 8963"/>
                <a:gd name="T86" fmla="*/ 887 w 5748"/>
                <a:gd name="T87" fmla="*/ 1763 h 8963"/>
                <a:gd name="T88" fmla="*/ 633 w 5748"/>
                <a:gd name="T89" fmla="*/ 1244 h 8963"/>
                <a:gd name="T90" fmla="*/ 230 w 5748"/>
                <a:gd name="T91" fmla="*/ 830 h 8963"/>
                <a:gd name="T92" fmla="*/ 69 w 5748"/>
                <a:gd name="T93" fmla="*/ 346 h 8963"/>
                <a:gd name="T94" fmla="*/ 0 w 5748"/>
                <a:gd name="T95" fmla="*/ 0 h 8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748" h="8963">
                  <a:moveTo>
                    <a:pt x="11" y="12"/>
                  </a:moveTo>
                  <a:lnTo>
                    <a:pt x="115" y="150"/>
                  </a:lnTo>
                  <a:lnTo>
                    <a:pt x="161" y="369"/>
                  </a:lnTo>
                  <a:lnTo>
                    <a:pt x="184" y="588"/>
                  </a:lnTo>
                  <a:lnTo>
                    <a:pt x="311" y="714"/>
                  </a:lnTo>
                  <a:lnTo>
                    <a:pt x="518" y="830"/>
                  </a:lnTo>
                  <a:lnTo>
                    <a:pt x="679" y="1071"/>
                  </a:lnTo>
                  <a:lnTo>
                    <a:pt x="760" y="1383"/>
                  </a:lnTo>
                  <a:lnTo>
                    <a:pt x="956" y="1682"/>
                  </a:lnTo>
                  <a:lnTo>
                    <a:pt x="1048" y="1832"/>
                  </a:lnTo>
                  <a:lnTo>
                    <a:pt x="1267" y="1993"/>
                  </a:lnTo>
                  <a:lnTo>
                    <a:pt x="1463" y="2028"/>
                  </a:lnTo>
                  <a:lnTo>
                    <a:pt x="1589" y="2143"/>
                  </a:lnTo>
                  <a:lnTo>
                    <a:pt x="1889" y="2511"/>
                  </a:lnTo>
                  <a:lnTo>
                    <a:pt x="2119" y="2834"/>
                  </a:lnTo>
                  <a:lnTo>
                    <a:pt x="2257" y="2938"/>
                  </a:lnTo>
                  <a:lnTo>
                    <a:pt x="2350" y="3030"/>
                  </a:lnTo>
                  <a:lnTo>
                    <a:pt x="2384" y="3168"/>
                  </a:lnTo>
                  <a:lnTo>
                    <a:pt x="2361" y="3318"/>
                  </a:lnTo>
                  <a:lnTo>
                    <a:pt x="2419" y="3514"/>
                  </a:lnTo>
                  <a:lnTo>
                    <a:pt x="2615" y="3744"/>
                  </a:lnTo>
                  <a:lnTo>
                    <a:pt x="2880" y="3986"/>
                  </a:lnTo>
                  <a:lnTo>
                    <a:pt x="3340" y="4124"/>
                  </a:lnTo>
                  <a:lnTo>
                    <a:pt x="3467" y="4021"/>
                  </a:lnTo>
                  <a:lnTo>
                    <a:pt x="3605" y="3871"/>
                  </a:lnTo>
                  <a:lnTo>
                    <a:pt x="3916" y="3779"/>
                  </a:lnTo>
                  <a:lnTo>
                    <a:pt x="4101" y="3756"/>
                  </a:lnTo>
                  <a:lnTo>
                    <a:pt x="4331" y="3928"/>
                  </a:lnTo>
                  <a:lnTo>
                    <a:pt x="4677" y="4286"/>
                  </a:lnTo>
                  <a:lnTo>
                    <a:pt x="4953" y="4527"/>
                  </a:lnTo>
                  <a:lnTo>
                    <a:pt x="4965" y="4654"/>
                  </a:lnTo>
                  <a:lnTo>
                    <a:pt x="4930" y="4965"/>
                  </a:lnTo>
                  <a:lnTo>
                    <a:pt x="4988" y="5415"/>
                  </a:lnTo>
                  <a:lnTo>
                    <a:pt x="5045" y="5749"/>
                  </a:lnTo>
                  <a:lnTo>
                    <a:pt x="5195" y="6302"/>
                  </a:lnTo>
                  <a:lnTo>
                    <a:pt x="5310" y="6647"/>
                  </a:lnTo>
                  <a:lnTo>
                    <a:pt x="5402" y="6797"/>
                  </a:lnTo>
                  <a:lnTo>
                    <a:pt x="5518" y="6912"/>
                  </a:lnTo>
                  <a:lnTo>
                    <a:pt x="5690" y="6993"/>
                  </a:lnTo>
                  <a:lnTo>
                    <a:pt x="5748" y="7108"/>
                  </a:lnTo>
                  <a:lnTo>
                    <a:pt x="5736" y="7292"/>
                  </a:lnTo>
                  <a:lnTo>
                    <a:pt x="5656" y="7465"/>
                  </a:lnTo>
                  <a:lnTo>
                    <a:pt x="5644" y="7868"/>
                  </a:lnTo>
                  <a:lnTo>
                    <a:pt x="5633" y="8329"/>
                  </a:lnTo>
                  <a:lnTo>
                    <a:pt x="5633" y="8686"/>
                  </a:lnTo>
                  <a:lnTo>
                    <a:pt x="5598" y="8963"/>
                  </a:lnTo>
                  <a:lnTo>
                    <a:pt x="5518" y="8963"/>
                  </a:lnTo>
                  <a:lnTo>
                    <a:pt x="5564" y="8686"/>
                  </a:lnTo>
                  <a:lnTo>
                    <a:pt x="5552" y="8271"/>
                  </a:lnTo>
                  <a:lnTo>
                    <a:pt x="5552" y="7511"/>
                  </a:lnTo>
                  <a:lnTo>
                    <a:pt x="5690" y="7246"/>
                  </a:lnTo>
                  <a:lnTo>
                    <a:pt x="5667" y="7143"/>
                  </a:lnTo>
                  <a:lnTo>
                    <a:pt x="5575" y="7050"/>
                  </a:lnTo>
                  <a:lnTo>
                    <a:pt x="5425" y="6935"/>
                  </a:lnTo>
                  <a:lnTo>
                    <a:pt x="5322" y="6843"/>
                  </a:lnTo>
                  <a:lnTo>
                    <a:pt x="5207" y="6601"/>
                  </a:lnTo>
                  <a:lnTo>
                    <a:pt x="5068" y="6290"/>
                  </a:lnTo>
                  <a:lnTo>
                    <a:pt x="4965" y="5887"/>
                  </a:lnTo>
                  <a:lnTo>
                    <a:pt x="4884" y="5380"/>
                  </a:lnTo>
                  <a:lnTo>
                    <a:pt x="4838" y="4954"/>
                  </a:lnTo>
                  <a:lnTo>
                    <a:pt x="4849" y="4735"/>
                  </a:lnTo>
                  <a:lnTo>
                    <a:pt x="4849" y="4597"/>
                  </a:lnTo>
                  <a:lnTo>
                    <a:pt x="4769" y="4470"/>
                  </a:lnTo>
                  <a:lnTo>
                    <a:pt x="4538" y="4274"/>
                  </a:lnTo>
                  <a:lnTo>
                    <a:pt x="4400" y="4136"/>
                  </a:lnTo>
                  <a:lnTo>
                    <a:pt x="4181" y="3905"/>
                  </a:lnTo>
                  <a:lnTo>
                    <a:pt x="4078" y="3848"/>
                  </a:lnTo>
                  <a:lnTo>
                    <a:pt x="3870" y="3882"/>
                  </a:lnTo>
                  <a:lnTo>
                    <a:pt x="3651" y="3963"/>
                  </a:lnTo>
                  <a:lnTo>
                    <a:pt x="3525" y="4136"/>
                  </a:lnTo>
                  <a:lnTo>
                    <a:pt x="3444" y="4205"/>
                  </a:lnTo>
                  <a:lnTo>
                    <a:pt x="3294" y="4205"/>
                  </a:lnTo>
                  <a:lnTo>
                    <a:pt x="2972" y="4124"/>
                  </a:lnTo>
                  <a:lnTo>
                    <a:pt x="2695" y="3940"/>
                  </a:lnTo>
                  <a:lnTo>
                    <a:pt x="2396" y="3652"/>
                  </a:lnTo>
                  <a:lnTo>
                    <a:pt x="2246" y="3491"/>
                  </a:lnTo>
                  <a:lnTo>
                    <a:pt x="2223" y="3295"/>
                  </a:lnTo>
                  <a:lnTo>
                    <a:pt x="2234" y="3145"/>
                  </a:lnTo>
                  <a:lnTo>
                    <a:pt x="2154" y="2995"/>
                  </a:lnTo>
                  <a:lnTo>
                    <a:pt x="2050" y="2892"/>
                  </a:lnTo>
                  <a:lnTo>
                    <a:pt x="1762" y="2535"/>
                  </a:lnTo>
                  <a:lnTo>
                    <a:pt x="1647" y="2396"/>
                  </a:lnTo>
                  <a:lnTo>
                    <a:pt x="1589" y="2270"/>
                  </a:lnTo>
                  <a:lnTo>
                    <a:pt x="1382" y="2108"/>
                  </a:lnTo>
                  <a:lnTo>
                    <a:pt x="1232" y="2120"/>
                  </a:lnTo>
                  <a:lnTo>
                    <a:pt x="1048" y="2108"/>
                  </a:lnTo>
                  <a:lnTo>
                    <a:pt x="921" y="1970"/>
                  </a:lnTo>
                  <a:lnTo>
                    <a:pt x="887" y="1763"/>
                  </a:lnTo>
                  <a:lnTo>
                    <a:pt x="737" y="1498"/>
                  </a:lnTo>
                  <a:lnTo>
                    <a:pt x="633" y="1244"/>
                  </a:lnTo>
                  <a:lnTo>
                    <a:pt x="483" y="991"/>
                  </a:lnTo>
                  <a:lnTo>
                    <a:pt x="230" y="830"/>
                  </a:lnTo>
                  <a:lnTo>
                    <a:pt x="92" y="668"/>
                  </a:lnTo>
                  <a:lnTo>
                    <a:pt x="69" y="346"/>
                  </a:lnTo>
                  <a:lnTo>
                    <a:pt x="0" y="300"/>
                  </a:lnTo>
                  <a:lnTo>
                    <a:pt x="0" y="0"/>
                  </a:lnTo>
                  <a:lnTo>
                    <a:pt x="11" y="12"/>
                  </a:lnTo>
                  <a:close/>
                </a:path>
              </a:pathLst>
            </a:custGeom>
            <a:solidFill>
              <a:srgbClr val="99CC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9" name="Freeform 79"/>
            <p:cNvSpPr>
              <a:spLocks/>
            </p:cNvSpPr>
            <p:nvPr/>
          </p:nvSpPr>
          <p:spPr bwMode="auto">
            <a:xfrm>
              <a:off x="30163" y="6049963"/>
              <a:ext cx="9991725" cy="7829550"/>
            </a:xfrm>
            <a:custGeom>
              <a:avLst/>
              <a:gdLst>
                <a:gd name="T0" fmla="*/ 4665 w 15735"/>
                <a:gd name="T1" fmla="*/ 1650 h 12330"/>
                <a:gd name="T2" fmla="*/ 5400 w 15735"/>
                <a:gd name="T3" fmla="*/ 1170 h 12330"/>
                <a:gd name="T4" fmla="*/ 5535 w 15735"/>
                <a:gd name="T5" fmla="*/ 1185 h 12330"/>
                <a:gd name="T6" fmla="*/ 4935 w 15735"/>
                <a:gd name="T7" fmla="*/ 1545 h 12330"/>
                <a:gd name="T8" fmla="*/ 4200 w 15735"/>
                <a:gd name="T9" fmla="*/ 2925 h 12330"/>
                <a:gd name="T10" fmla="*/ 5085 w 15735"/>
                <a:gd name="T11" fmla="*/ 3060 h 12330"/>
                <a:gd name="T12" fmla="*/ 5315 w 15735"/>
                <a:gd name="T13" fmla="*/ 2725 h 12330"/>
                <a:gd name="T14" fmla="*/ 4710 w 15735"/>
                <a:gd name="T15" fmla="*/ 4635 h 12330"/>
                <a:gd name="T16" fmla="*/ 3825 w 15735"/>
                <a:gd name="T17" fmla="*/ 4950 h 12330"/>
                <a:gd name="T18" fmla="*/ 4545 w 15735"/>
                <a:gd name="T19" fmla="*/ 6645 h 12330"/>
                <a:gd name="T20" fmla="*/ 4965 w 15735"/>
                <a:gd name="T21" fmla="*/ 6315 h 12330"/>
                <a:gd name="T22" fmla="*/ 6315 w 15735"/>
                <a:gd name="T23" fmla="*/ 4200 h 12330"/>
                <a:gd name="T24" fmla="*/ 6825 w 15735"/>
                <a:gd name="T25" fmla="*/ 4020 h 12330"/>
                <a:gd name="T26" fmla="*/ 7215 w 15735"/>
                <a:gd name="T27" fmla="*/ 3855 h 12330"/>
                <a:gd name="T28" fmla="*/ 8805 w 15735"/>
                <a:gd name="T29" fmla="*/ 3150 h 12330"/>
                <a:gd name="T30" fmla="*/ 8490 w 15735"/>
                <a:gd name="T31" fmla="*/ 3540 h 12330"/>
                <a:gd name="T32" fmla="*/ 7785 w 15735"/>
                <a:gd name="T33" fmla="*/ 4140 h 12330"/>
                <a:gd name="T34" fmla="*/ 7395 w 15735"/>
                <a:gd name="T35" fmla="*/ 4485 h 12330"/>
                <a:gd name="T36" fmla="*/ 6570 w 15735"/>
                <a:gd name="T37" fmla="*/ 4560 h 12330"/>
                <a:gd name="T38" fmla="*/ 8550 w 15735"/>
                <a:gd name="T39" fmla="*/ 8985 h 12330"/>
                <a:gd name="T40" fmla="*/ 8715 w 15735"/>
                <a:gd name="T41" fmla="*/ 7785 h 12330"/>
                <a:gd name="T42" fmla="*/ 9060 w 15735"/>
                <a:gd name="T43" fmla="*/ 7500 h 12330"/>
                <a:gd name="T44" fmla="*/ 9285 w 15735"/>
                <a:gd name="T45" fmla="*/ 7620 h 12330"/>
                <a:gd name="T46" fmla="*/ 8895 w 15735"/>
                <a:gd name="T47" fmla="*/ 9225 h 12330"/>
                <a:gd name="T48" fmla="*/ 11175 w 15735"/>
                <a:gd name="T49" fmla="*/ 10155 h 12330"/>
                <a:gd name="T50" fmla="*/ 11220 w 15735"/>
                <a:gd name="T51" fmla="*/ 10590 h 12330"/>
                <a:gd name="T52" fmla="*/ 11460 w 15735"/>
                <a:gd name="T53" fmla="*/ 10095 h 12330"/>
                <a:gd name="T54" fmla="*/ 12060 w 15735"/>
                <a:gd name="T55" fmla="*/ 9195 h 12330"/>
                <a:gd name="T56" fmla="*/ 11610 w 15735"/>
                <a:gd name="T57" fmla="*/ 10455 h 12330"/>
                <a:gd name="T58" fmla="*/ 11655 w 15735"/>
                <a:gd name="T59" fmla="*/ 10575 h 12330"/>
                <a:gd name="T60" fmla="*/ 11925 w 15735"/>
                <a:gd name="T61" fmla="*/ 10965 h 12330"/>
                <a:gd name="T62" fmla="*/ 11760 w 15735"/>
                <a:gd name="T63" fmla="*/ 11130 h 12330"/>
                <a:gd name="T64" fmla="*/ 12465 w 15735"/>
                <a:gd name="T65" fmla="*/ 9000 h 12330"/>
                <a:gd name="T66" fmla="*/ 12570 w 15735"/>
                <a:gd name="T67" fmla="*/ 6210 h 12330"/>
                <a:gd name="T68" fmla="*/ 12345 w 15735"/>
                <a:gd name="T69" fmla="*/ 4065 h 12330"/>
                <a:gd name="T70" fmla="*/ 13005 w 15735"/>
                <a:gd name="T71" fmla="*/ 2655 h 12330"/>
                <a:gd name="T72" fmla="*/ 14115 w 15735"/>
                <a:gd name="T73" fmla="*/ 1635 h 12330"/>
                <a:gd name="T74" fmla="*/ 15735 w 15735"/>
                <a:gd name="T75" fmla="*/ 2165 h 12330"/>
                <a:gd name="T76" fmla="*/ 13860 w 15735"/>
                <a:gd name="T77" fmla="*/ 2880 h 12330"/>
                <a:gd name="T78" fmla="*/ 13065 w 15735"/>
                <a:gd name="T79" fmla="*/ 4845 h 12330"/>
                <a:gd name="T80" fmla="*/ 13590 w 15735"/>
                <a:gd name="T81" fmla="*/ 6630 h 12330"/>
                <a:gd name="T82" fmla="*/ 13365 w 15735"/>
                <a:gd name="T83" fmla="*/ 10995 h 12330"/>
                <a:gd name="T84" fmla="*/ 13215 w 15735"/>
                <a:gd name="T85" fmla="*/ 11730 h 12330"/>
                <a:gd name="T86" fmla="*/ 0 w 15735"/>
                <a:gd name="T87" fmla="*/ 2610 h 12330"/>
                <a:gd name="T88" fmla="*/ 1470 w 15735"/>
                <a:gd name="T89" fmla="*/ 2798 h 12330"/>
                <a:gd name="T90" fmla="*/ 1538 w 15735"/>
                <a:gd name="T91" fmla="*/ 1073 h 12330"/>
                <a:gd name="T92" fmla="*/ 1590 w 15735"/>
                <a:gd name="T93" fmla="*/ 1073 h 12330"/>
                <a:gd name="T94" fmla="*/ 1530 w 15735"/>
                <a:gd name="T95" fmla="*/ 2813 h 12330"/>
                <a:gd name="T96" fmla="*/ 3750 w 15735"/>
                <a:gd name="T97" fmla="*/ 3975 h 1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35" h="12330">
                  <a:moveTo>
                    <a:pt x="3750" y="3975"/>
                  </a:moveTo>
                  <a:lnTo>
                    <a:pt x="4425" y="1830"/>
                  </a:lnTo>
                  <a:lnTo>
                    <a:pt x="4665" y="1650"/>
                  </a:lnTo>
                  <a:lnTo>
                    <a:pt x="4920" y="1455"/>
                  </a:lnTo>
                  <a:lnTo>
                    <a:pt x="5220" y="1365"/>
                  </a:lnTo>
                  <a:lnTo>
                    <a:pt x="5400" y="1170"/>
                  </a:lnTo>
                  <a:lnTo>
                    <a:pt x="5490" y="945"/>
                  </a:lnTo>
                  <a:lnTo>
                    <a:pt x="5565" y="960"/>
                  </a:lnTo>
                  <a:lnTo>
                    <a:pt x="5535" y="1185"/>
                  </a:lnTo>
                  <a:lnTo>
                    <a:pt x="5310" y="1410"/>
                  </a:lnTo>
                  <a:lnTo>
                    <a:pt x="5100" y="1530"/>
                  </a:lnTo>
                  <a:lnTo>
                    <a:pt x="4935" y="1545"/>
                  </a:lnTo>
                  <a:lnTo>
                    <a:pt x="4695" y="1725"/>
                  </a:lnTo>
                  <a:lnTo>
                    <a:pt x="4515" y="2040"/>
                  </a:lnTo>
                  <a:lnTo>
                    <a:pt x="4200" y="2925"/>
                  </a:lnTo>
                  <a:lnTo>
                    <a:pt x="3930" y="4140"/>
                  </a:lnTo>
                  <a:lnTo>
                    <a:pt x="4770" y="4455"/>
                  </a:lnTo>
                  <a:lnTo>
                    <a:pt x="5085" y="3060"/>
                  </a:lnTo>
                  <a:lnTo>
                    <a:pt x="5145" y="2820"/>
                  </a:lnTo>
                  <a:lnTo>
                    <a:pt x="5220" y="2655"/>
                  </a:lnTo>
                  <a:lnTo>
                    <a:pt x="5315" y="2725"/>
                  </a:lnTo>
                  <a:lnTo>
                    <a:pt x="5205" y="2955"/>
                  </a:lnTo>
                  <a:lnTo>
                    <a:pt x="4845" y="4560"/>
                  </a:lnTo>
                  <a:lnTo>
                    <a:pt x="4710" y="4635"/>
                  </a:lnTo>
                  <a:lnTo>
                    <a:pt x="4575" y="4965"/>
                  </a:lnTo>
                  <a:lnTo>
                    <a:pt x="4050" y="4800"/>
                  </a:lnTo>
                  <a:lnTo>
                    <a:pt x="3825" y="4950"/>
                  </a:lnTo>
                  <a:lnTo>
                    <a:pt x="3090" y="6480"/>
                  </a:lnTo>
                  <a:lnTo>
                    <a:pt x="4290" y="7245"/>
                  </a:lnTo>
                  <a:lnTo>
                    <a:pt x="4545" y="6645"/>
                  </a:lnTo>
                  <a:lnTo>
                    <a:pt x="4620" y="6675"/>
                  </a:lnTo>
                  <a:lnTo>
                    <a:pt x="4830" y="6255"/>
                  </a:lnTo>
                  <a:lnTo>
                    <a:pt x="4965" y="6315"/>
                  </a:lnTo>
                  <a:lnTo>
                    <a:pt x="5595" y="5055"/>
                  </a:lnTo>
                  <a:lnTo>
                    <a:pt x="6165" y="4395"/>
                  </a:lnTo>
                  <a:lnTo>
                    <a:pt x="6315" y="4200"/>
                  </a:lnTo>
                  <a:lnTo>
                    <a:pt x="6495" y="4110"/>
                  </a:lnTo>
                  <a:lnTo>
                    <a:pt x="6660" y="4170"/>
                  </a:lnTo>
                  <a:lnTo>
                    <a:pt x="6825" y="4020"/>
                  </a:lnTo>
                  <a:lnTo>
                    <a:pt x="7050" y="3645"/>
                  </a:lnTo>
                  <a:lnTo>
                    <a:pt x="7200" y="3720"/>
                  </a:lnTo>
                  <a:lnTo>
                    <a:pt x="7215" y="3855"/>
                  </a:lnTo>
                  <a:lnTo>
                    <a:pt x="7365" y="3945"/>
                  </a:lnTo>
                  <a:lnTo>
                    <a:pt x="8190" y="3315"/>
                  </a:lnTo>
                  <a:lnTo>
                    <a:pt x="8805" y="3150"/>
                  </a:lnTo>
                  <a:lnTo>
                    <a:pt x="8940" y="3345"/>
                  </a:lnTo>
                  <a:lnTo>
                    <a:pt x="8475" y="3495"/>
                  </a:lnTo>
                  <a:lnTo>
                    <a:pt x="8490" y="3540"/>
                  </a:lnTo>
                  <a:lnTo>
                    <a:pt x="8370" y="3630"/>
                  </a:lnTo>
                  <a:lnTo>
                    <a:pt x="8085" y="3840"/>
                  </a:lnTo>
                  <a:lnTo>
                    <a:pt x="7785" y="4140"/>
                  </a:lnTo>
                  <a:lnTo>
                    <a:pt x="7500" y="4395"/>
                  </a:lnTo>
                  <a:lnTo>
                    <a:pt x="7440" y="4410"/>
                  </a:lnTo>
                  <a:lnTo>
                    <a:pt x="7395" y="4485"/>
                  </a:lnTo>
                  <a:lnTo>
                    <a:pt x="7425" y="4620"/>
                  </a:lnTo>
                  <a:lnTo>
                    <a:pt x="6780" y="4485"/>
                  </a:lnTo>
                  <a:lnTo>
                    <a:pt x="6570" y="4560"/>
                  </a:lnTo>
                  <a:lnTo>
                    <a:pt x="5715" y="5865"/>
                  </a:lnTo>
                  <a:lnTo>
                    <a:pt x="5265" y="6780"/>
                  </a:lnTo>
                  <a:lnTo>
                    <a:pt x="8550" y="8985"/>
                  </a:lnTo>
                  <a:lnTo>
                    <a:pt x="9105" y="8175"/>
                  </a:lnTo>
                  <a:lnTo>
                    <a:pt x="9105" y="8025"/>
                  </a:lnTo>
                  <a:lnTo>
                    <a:pt x="8715" y="7785"/>
                  </a:lnTo>
                  <a:lnTo>
                    <a:pt x="8985" y="7425"/>
                  </a:lnTo>
                  <a:lnTo>
                    <a:pt x="9045" y="7440"/>
                  </a:lnTo>
                  <a:lnTo>
                    <a:pt x="9060" y="7500"/>
                  </a:lnTo>
                  <a:lnTo>
                    <a:pt x="9120" y="7560"/>
                  </a:lnTo>
                  <a:lnTo>
                    <a:pt x="9210" y="7560"/>
                  </a:lnTo>
                  <a:lnTo>
                    <a:pt x="9285" y="7620"/>
                  </a:lnTo>
                  <a:lnTo>
                    <a:pt x="9225" y="7770"/>
                  </a:lnTo>
                  <a:lnTo>
                    <a:pt x="9735" y="8160"/>
                  </a:lnTo>
                  <a:lnTo>
                    <a:pt x="8895" y="9225"/>
                  </a:lnTo>
                  <a:lnTo>
                    <a:pt x="10770" y="10980"/>
                  </a:lnTo>
                  <a:lnTo>
                    <a:pt x="11100" y="10230"/>
                  </a:lnTo>
                  <a:lnTo>
                    <a:pt x="11175" y="10155"/>
                  </a:lnTo>
                  <a:lnTo>
                    <a:pt x="11235" y="10215"/>
                  </a:lnTo>
                  <a:lnTo>
                    <a:pt x="11145" y="10560"/>
                  </a:lnTo>
                  <a:lnTo>
                    <a:pt x="11220" y="10590"/>
                  </a:lnTo>
                  <a:lnTo>
                    <a:pt x="11190" y="10785"/>
                  </a:lnTo>
                  <a:lnTo>
                    <a:pt x="11310" y="10860"/>
                  </a:lnTo>
                  <a:lnTo>
                    <a:pt x="11460" y="10095"/>
                  </a:lnTo>
                  <a:lnTo>
                    <a:pt x="11805" y="9495"/>
                  </a:lnTo>
                  <a:lnTo>
                    <a:pt x="11895" y="9105"/>
                  </a:lnTo>
                  <a:lnTo>
                    <a:pt x="12060" y="9195"/>
                  </a:lnTo>
                  <a:lnTo>
                    <a:pt x="11910" y="9810"/>
                  </a:lnTo>
                  <a:lnTo>
                    <a:pt x="11760" y="10230"/>
                  </a:lnTo>
                  <a:lnTo>
                    <a:pt x="11610" y="10455"/>
                  </a:lnTo>
                  <a:lnTo>
                    <a:pt x="11505" y="10980"/>
                  </a:lnTo>
                  <a:lnTo>
                    <a:pt x="11595" y="10965"/>
                  </a:lnTo>
                  <a:lnTo>
                    <a:pt x="11655" y="10575"/>
                  </a:lnTo>
                  <a:lnTo>
                    <a:pt x="11805" y="10545"/>
                  </a:lnTo>
                  <a:lnTo>
                    <a:pt x="12000" y="10680"/>
                  </a:lnTo>
                  <a:lnTo>
                    <a:pt x="11925" y="10965"/>
                  </a:lnTo>
                  <a:lnTo>
                    <a:pt x="11835" y="10935"/>
                  </a:lnTo>
                  <a:lnTo>
                    <a:pt x="11700" y="10995"/>
                  </a:lnTo>
                  <a:lnTo>
                    <a:pt x="11760" y="11130"/>
                  </a:lnTo>
                  <a:lnTo>
                    <a:pt x="11865" y="11115"/>
                  </a:lnTo>
                  <a:lnTo>
                    <a:pt x="11985" y="11085"/>
                  </a:lnTo>
                  <a:lnTo>
                    <a:pt x="12465" y="9000"/>
                  </a:lnTo>
                  <a:lnTo>
                    <a:pt x="12750" y="7785"/>
                  </a:lnTo>
                  <a:lnTo>
                    <a:pt x="12735" y="7110"/>
                  </a:lnTo>
                  <a:lnTo>
                    <a:pt x="12570" y="6210"/>
                  </a:lnTo>
                  <a:lnTo>
                    <a:pt x="12300" y="5685"/>
                  </a:lnTo>
                  <a:lnTo>
                    <a:pt x="12165" y="4950"/>
                  </a:lnTo>
                  <a:lnTo>
                    <a:pt x="12345" y="4065"/>
                  </a:lnTo>
                  <a:lnTo>
                    <a:pt x="12480" y="3570"/>
                  </a:lnTo>
                  <a:lnTo>
                    <a:pt x="12750" y="3015"/>
                  </a:lnTo>
                  <a:lnTo>
                    <a:pt x="13005" y="2655"/>
                  </a:lnTo>
                  <a:lnTo>
                    <a:pt x="13410" y="2145"/>
                  </a:lnTo>
                  <a:lnTo>
                    <a:pt x="13755" y="1875"/>
                  </a:lnTo>
                  <a:lnTo>
                    <a:pt x="14115" y="1635"/>
                  </a:lnTo>
                  <a:lnTo>
                    <a:pt x="14565" y="1560"/>
                  </a:lnTo>
                  <a:lnTo>
                    <a:pt x="15735" y="1325"/>
                  </a:lnTo>
                  <a:lnTo>
                    <a:pt x="15735" y="2165"/>
                  </a:lnTo>
                  <a:lnTo>
                    <a:pt x="15015" y="2295"/>
                  </a:lnTo>
                  <a:lnTo>
                    <a:pt x="14265" y="2520"/>
                  </a:lnTo>
                  <a:lnTo>
                    <a:pt x="13860" y="2880"/>
                  </a:lnTo>
                  <a:lnTo>
                    <a:pt x="13470" y="3510"/>
                  </a:lnTo>
                  <a:lnTo>
                    <a:pt x="13215" y="4215"/>
                  </a:lnTo>
                  <a:lnTo>
                    <a:pt x="13065" y="4845"/>
                  </a:lnTo>
                  <a:lnTo>
                    <a:pt x="13095" y="5250"/>
                  </a:lnTo>
                  <a:lnTo>
                    <a:pt x="13320" y="5940"/>
                  </a:lnTo>
                  <a:lnTo>
                    <a:pt x="13590" y="6630"/>
                  </a:lnTo>
                  <a:lnTo>
                    <a:pt x="13650" y="7290"/>
                  </a:lnTo>
                  <a:lnTo>
                    <a:pt x="13665" y="7875"/>
                  </a:lnTo>
                  <a:lnTo>
                    <a:pt x="13365" y="10995"/>
                  </a:lnTo>
                  <a:lnTo>
                    <a:pt x="13410" y="11205"/>
                  </a:lnTo>
                  <a:lnTo>
                    <a:pt x="13320" y="11745"/>
                  </a:lnTo>
                  <a:lnTo>
                    <a:pt x="13215" y="11730"/>
                  </a:lnTo>
                  <a:lnTo>
                    <a:pt x="13050" y="12330"/>
                  </a:lnTo>
                  <a:lnTo>
                    <a:pt x="0" y="12315"/>
                  </a:lnTo>
                  <a:lnTo>
                    <a:pt x="0" y="2610"/>
                  </a:lnTo>
                  <a:lnTo>
                    <a:pt x="270" y="2355"/>
                  </a:lnTo>
                  <a:lnTo>
                    <a:pt x="870" y="2475"/>
                  </a:lnTo>
                  <a:lnTo>
                    <a:pt x="1470" y="2798"/>
                  </a:lnTo>
                  <a:lnTo>
                    <a:pt x="1598" y="1620"/>
                  </a:lnTo>
                  <a:lnTo>
                    <a:pt x="1560" y="1350"/>
                  </a:lnTo>
                  <a:lnTo>
                    <a:pt x="1538" y="1073"/>
                  </a:lnTo>
                  <a:lnTo>
                    <a:pt x="1545" y="8"/>
                  </a:lnTo>
                  <a:lnTo>
                    <a:pt x="1605" y="0"/>
                  </a:lnTo>
                  <a:lnTo>
                    <a:pt x="1590" y="1073"/>
                  </a:lnTo>
                  <a:lnTo>
                    <a:pt x="1620" y="1343"/>
                  </a:lnTo>
                  <a:lnTo>
                    <a:pt x="1658" y="1613"/>
                  </a:lnTo>
                  <a:lnTo>
                    <a:pt x="1530" y="2813"/>
                  </a:lnTo>
                  <a:lnTo>
                    <a:pt x="2220" y="3075"/>
                  </a:lnTo>
                  <a:lnTo>
                    <a:pt x="2730" y="3360"/>
                  </a:lnTo>
                  <a:lnTo>
                    <a:pt x="3750" y="3975"/>
                  </a:lnTo>
                  <a:close/>
                </a:path>
              </a:pathLst>
            </a:custGeom>
            <a:solidFill>
              <a:srgbClr val="99CCFF">
                <a:alpha val="64999"/>
              </a:srgbClr>
            </a:solidFill>
            <a:ln w="9525">
              <a:solidFill>
                <a:srgbClr val="548DD4"/>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0" name="Freeform 78"/>
            <p:cNvSpPr>
              <a:spLocks/>
            </p:cNvSpPr>
            <p:nvPr/>
          </p:nvSpPr>
          <p:spPr bwMode="auto">
            <a:xfrm>
              <a:off x="3297238" y="7412038"/>
              <a:ext cx="4505325" cy="2771775"/>
            </a:xfrm>
            <a:custGeom>
              <a:avLst/>
              <a:gdLst>
                <a:gd name="T0" fmla="*/ 7095 w 7095"/>
                <a:gd name="T1" fmla="*/ 450 h 4365"/>
                <a:gd name="T2" fmla="*/ 6540 w 7095"/>
                <a:gd name="T3" fmla="*/ 0 h 4365"/>
                <a:gd name="T4" fmla="*/ 5595 w 7095"/>
                <a:gd name="T5" fmla="*/ 1230 h 4365"/>
                <a:gd name="T6" fmla="*/ 5235 w 7095"/>
                <a:gd name="T7" fmla="*/ 1050 h 4365"/>
                <a:gd name="T8" fmla="*/ 5280 w 7095"/>
                <a:gd name="T9" fmla="*/ 900 h 4365"/>
                <a:gd name="T10" fmla="*/ 4935 w 7095"/>
                <a:gd name="T11" fmla="*/ 765 h 4365"/>
                <a:gd name="T12" fmla="*/ 4890 w 7095"/>
                <a:gd name="T13" fmla="*/ 840 h 4365"/>
                <a:gd name="T14" fmla="*/ 4185 w 7095"/>
                <a:gd name="T15" fmla="*/ 810 h 4365"/>
                <a:gd name="T16" fmla="*/ 4125 w 7095"/>
                <a:gd name="T17" fmla="*/ 750 h 4365"/>
                <a:gd name="T18" fmla="*/ 3705 w 7095"/>
                <a:gd name="T19" fmla="*/ 1080 h 4365"/>
                <a:gd name="T20" fmla="*/ 3000 w 7095"/>
                <a:gd name="T21" fmla="*/ 1305 h 4365"/>
                <a:gd name="T22" fmla="*/ 2220 w 7095"/>
                <a:gd name="T23" fmla="*/ 1980 h 4365"/>
                <a:gd name="T24" fmla="*/ 1380 w 7095"/>
                <a:gd name="T25" fmla="*/ 2175 h 4365"/>
                <a:gd name="T26" fmla="*/ 1020 w 7095"/>
                <a:gd name="T27" fmla="*/ 2490 h 4365"/>
                <a:gd name="T28" fmla="*/ 0 w 7095"/>
                <a:gd name="T29" fmla="*/ 4365 h 4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5" h="4365">
                  <a:moveTo>
                    <a:pt x="7095" y="450"/>
                  </a:moveTo>
                  <a:lnTo>
                    <a:pt x="6540" y="0"/>
                  </a:lnTo>
                  <a:lnTo>
                    <a:pt x="5595" y="1230"/>
                  </a:lnTo>
                  <a:lnTo>
                    <a:pt x="5235" y="1050"/>
                  </a:lnTo>
                  <a:lnTo>
                    <a:pt x="5280" y="900"/>
                  </a:lnTo>
                  <a:lnTo>
                    <a:pt x="4935" y="765"/>
                  </a:lnTo>
                  <a:lnTo>
                    <a:pt x="4890" y="840"/>
                  </a:lnTo>
                  <a:lnTo>
                    <a:pt x="4185" y="810"/>
                  </a:lnTo>
                  <a:lnTo>
                    <a:pt x="4125" y="750"/>
                  </a:lnTo>
                  <a:lnTo>
                    <a:pt x="3705" y="1080"/>
                  </a:lnTo>
                  <a:lnTo>
                    <a:pt x="3000" y="1305"/>
                  </a:lnTo>
                  <a:lnTo>
                    <a:pt x="2220" y="1980"/>
                  </a:lnTo>
                  <a:lnTo>
                    <a:pt x="1380" y="2175"/>
                  </a:lnTo>
                  <a:lnTo>
                    <a:pt x="1020" y="2490"/>
                  </a:lnTo>
                  <a:lnTo>
                    <a:pt x="0" y="4365"/>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1" name="Freeform 77"/>
            <p:cNvSpPr>
              <a:spLocks/>
            </p:cNvSpPr>
            <p:nvPr/>
          </p:nvSpPr>
          <p:spPr bwMode="auto">
            <a:xfrm>
              <a:off x="30163" y="1143000"/>
              <a:ext cx="9993312" cy="4745038"/>
            </a:xfrm>
            <a:custGeom>
              <a:avLst/>
              <a:gdLst>
                <a:gd name="T0" fmla="*/ 0 w 15738"/>
                <a:gd name="T1" fmla="*/ 0 h 7473"/>
                <a:gd name="T2" fmla="*/ 3765 w 15738"/>
                <a:gd name="T3" fmla="*/ 2913 h 7473"/>
                <a:gd name="T4" fmla="*/ 4350 w 15738"/>
                <a:gd name="T5" fmla="*/ 3483 h 7473"/>
                <a:gd name="T6" fmla="*/ 4830 w 15738"/>
                <a:gd name="T7" fmla="*/ 3978 h 7473"/>
                <a:gd name="T8" fmla="*/ 5280 w 15738"/>
                <a:gd name="T9" fmla="*/ 4503 h 7473"/>
                <a:gd name="T10" fmla="*/ 5730 w 15738"/>
                <a:gd name="T11" fmla="*/ 4623 h 7473"/>
                <a:gd name="T12" fmla="*/ 6375 w 15738"/>
                <a:gd name="T13" fmla="*/ 4698 h 7473"/>
                <a:gd name="T14" fmla="*/ 8235 w 15738"/>
                <a:gd name="T15" fmla="*/ 4803 h 7473"/>
                <a:gd name="T16" fmla="*/ 9435 w 15738"/>
                <a:gd name="T17" fmla="*/ 4863 h 7473"/>
                <a:gd name="T18" fmla="*/ 9960 w 15738"/>
                <a:gd name="T19" fmla="*/ 4923 h 7473"/>
                <a:gd name="T20" fmla="*/ 10605 w 15738"/>
                <a:gd name="T21" fmla="*/ 5178 h 7473"/>
                <a:gd name="T22" fmla="*/ 15738 w 15738"/>
                <a:gd name="T23" fmla="*/ 7473 h 7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38" h="7473">
                  <a:moveTo>
                    <a:pt x="0" y="0"/>
                  </a:moveTo>
                  <a:lnTo>
                    <a:pt x="3765" y="2913"/>
                  </a:lnTo>
                  <a:lnTo>
                    <a:pt x="4350" y="3483"/>
                  </a:lnTo>
                  <a:lnTo>
                    <a:pt x="4830" y="3978"/>
                  </a:lnTo>
                  <a:lnTo>
                    <a:pt x="5280" y="4503"/>
                  </a:lnTo>
                  <a:lnTo>
                    <a:pt x="5730" y="4623"/>
                  </a:lnTo>
                  <a:lnTo>
                    <a:pt x="6375" y="4698"/>
                  </a:lnTo>
                  <a:lnTo>
                    <a:pt x="8235" y="4803"/>
                  </a:lnTo>
                  <a:lnTo>
                    <a:pt x="9435" y="4863"/>
                  </a:lnTo>
                  <a:lnTo>
                    <a:pt x="9960" y="4923"/>
                  </a:lnTo>
                  <a:lnTo>
                    <a:pt x="10605" y="5178"/>
                  </a:lnTo>
                  <a:lnTo>
                    <a:pt x="15738" y="7473"/>
                  </a:lnTo>
                </a:path>
              </a:pathLst>
            </a:custGeom>
            <a:noFill/>
            <a:ln w="19050">
              <a:solidFill>
                <a:srgbClr val="5F5F5F"/>
              </a:solidFill>
              <a:prstDash val="lg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3" name="Freeform 76"/>
            <p:cNvSpPr>
              <a:spLocks/>
            </p:cNvSpPr>
            <p:nvPr/>
          </p:nvSpPr>
          <p:spPr bwMode="auto">
            <a:xfrm>
              <a:off x="30163" y="5983288"/>
              <a:ext cx="10001250" cy="4791075"/>
            </a:xfrm>
            <a:custGeom>
              <a:avLst/>
              <a:gdLst>
                <a:gd name="T0" fmla="*/ 0 w 15750"/>
                <a:gd name="T1" fmla="*/ 30 h 7545"/>
                <a:gd name="T2" fmla="*/ 945 w 15750"/>
                <a:gd name="T3" fmla="*/ 120 h 7545"/>
                <a:gd name="T4" fmla="*/ 1665 w 15750"/>
                <a:gd name="T5" fmla="*/ 105 h 7545"/>
                <a:gd name="T6" fmla="*/ 2520 w 15750"/>
                <a:gd name="T7" fmla="*/ 0 h 7545"/>
                <a:gd name="T8" fmla="*/ 2775 w 15750"/>
                <a:gd name="T9" fmla="*/ 15 h 7545"/>
                <a:gd name="T10" fmla="*/ 4380 w 15750"/>
                <a:gd name="T11" fmla="*/ 945 h 7545"/>
                <a:gd name="T12" fmla="*/ 4725 w 15750"/>
                <a:gd name="T13" fmla="*/ 1035 h 7545"/>
                <a:gd name="T14" fmla="*/ 5145 w 15750"/>
                <a:gd name="T15" fmla="*/ 1080 h 7545"/>
                <a:gd name="T16" fmla="*/ 5625 w 15750"/>
                <a:gd name="T17" fmla="*/ 1065 h 7545"/>
                <a:gd name="T18" fmla="*/ 6060 w 15750"/>
                <a:gd name="T19" fmla="*/ 1035 h 7545"/>
                <a:gd name="T20" fmla="*/ 6435 w 15750"/>
                <a:gd name="T21" fmla="*/ 1200 h 7545"/>
                <a:gd name="T22" fmla="*/ 7860 w 15750"/>
                <a:gd name="T23" fmla="*/ 2040 h 7545"/>
                <a:gd name="T24" fmla="*/ 8250 w 15750"/>
                <a:gd name="T25" fmla="*/ 2325 h 7545"/>
                <a:gd name="T26" fmla="*/ 8595 w 15750"/>
                <a:gd name="T27" fmla="*/ 2715 h 7545"/>
                <a:gd name="T28" fmla="*/ 9510 w 15750"/>
                <a:gd name="T29" fmla="*/ 4560 h 7545"/>
                <a:gd name="T30" fmla="*/ 9765 w 15750"/>
                <a:gd name="T31" fmla="*/ 4950 h 7545"/>
                <a:gd name="T32" fmla="*/ 10875 w 15750"/>
                <a:gd name="T33" fmla="*/ 6150 h 7545"/>
                <a:gd name="T34" fmla="*/ 11190 w 15750"/>
                <a:gd name="T35" fmla="*/ 6420 h 7545"/>
                <a:gd name="T36" fmla="*/ 11580 w 15750"/>
                <a:gd name="T37" fmla="*/ 6510 h 7545"/>
                <a:gd name="T38" fmla="*/ 11925 w 15750"/>
                <a:gd name="T39" fmla="*/ 6525 h 7545"/>
                <a:gd name="T40" fmla="*/ 12615 w 15750"/>
                <a:gd name="T41" fmla="*/ 6420 h 7545"/>
                <a:gd name="T42" fmla="*/ 13410 w 15750"/>
                <a:gd name="T43" fmla="*/ 6270 h 7545"/>
                <a:gd name="T44" fmla="*/ 13740 w 15750"/>
                <a:gd name="T45" fmla="*/ 6315 h 7545"/>
                <a:gd name="T46" fmla="*/ 13995 w 15750"/>
                <a:gd name="T47" fmla="*/ 6405 h 7545"/>
                <a:gd name="T48" fmla="*/ 15195 w 15750"/>
                <a:gd name="T49" fmla="*/ 7275 h 7545"/>
                <a:gd name="T50" fmla="*/ 15750 w 15750"/>
                <a:gd name="T51" fmla="*/ 7545 h 7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50" h="7545">
                  <a:moveTo>
                    <a:pt x="0" y="30"/>
                  </a:moveTo>
                  <a:lnTo>
                    <a:pt x="945" y="120"/>
                  </a:lnTo>
                  <a:lnTo>
                    <a:pt x="1665" y="105"/>
                  </a:lnTo>
                  <a:lnTo>
                    <a:pt x="2520" y="0"/>
                  </a:lnTo>
                  <a:lnTo>
                    <a:pt x="2775" y="15"/>
                  </a:lnTo>
                  <a:lnTo>
                    <a:pt x="4380" y="945"/>
                  </a:lnTo>
                  <a:lnTo>
                    <a:pt x="4725" y="1035"/>
                  </a:lnTo>
                  <a:lnTo>
                    <a:pt x="5145" y="1080"/>
                  </a:lnTo>
                  <a:lnTo>
                    <a:pt x="5625" y="1065"/>
                  </a:lnTo>
                  <a:lnTo>
                    <a:pt x="6060" y="1035"/>
                  </a:lnTo>
                  <a:lnTo>
                    <a:pt x="6435" y="1200"/>
                  </a:lnTo>
                  <a:lnTo>
                    <a:pt x="7860" y="2040"/>
                  </a:lnTo>
                  <a:lnTo>
                    <a:pt x="8250" y="2325"/>
                  </a:lnTo>
                  <a:lnTo>
                    <a:pt x="8595" y="2715"/>
                  </a:lnTo>
                  <a:lnTo>
                    <a:pt x="9510" y="4560"/>
                  </a:lnTo>
                  <a:lnTo>
                    <a:pt x="9765" y="4950"/>
                  </a:lnTo>
                  <a:lnTo>
                    <a:pt x="10875" y="6150"/>
                  </a:lnTo>
                  <a:lnTo>
                    <a:pt x="11190" y="6420"/>
                  </a:lnTo>
                  <a:lnTo>
                    <a:pt x="11580" y="6510"/>
                  </a:lnTo>
                  <a:lnTo>
                    <a:pt x="11925" y="6525"/>
                  </a:lnTo>
                  <a:lnTo>
                    <a:pt x="12615" y="6420"/>
                  </a:lnTo>
                  <a:lnTo>
                    <a:pt x="13410" y="6270"/>
                  </a:lnTo>
                  <a:lnTo>
                    <a:pt x="13740" y="6315"/>
                  </a:lnTo>
                  <a:lnTo>
                    <a:pt x="13995" y="6405"/>
                  </a:lnTo>
                  <a:lnTo>
                    <a:pt x="15195" y="7275"/>
                  </a:lnTo>
                  <a:lnTo>
                    <a:pt x="15750" y="7545"/>
                  </a:lnTo>
                </a:path>
              </a:pathLst>
            </a:custGeom>
            <a:noFill/>
            <a:ln w="19050">
              <a:solidFill>
                <a:srgbClr val="5F5F5F"/>
              </a:solidFill>
              <a:prstDash val="lg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4" name="Freeform 75"/>
            <p:cNvSpPr>
              <a:spLocks/>
            </p:cNvSpPr>
            <p:nvPr/>
          </p:nvSpPr>
          <p:spPr bwMode="auto">
            <a:xfrm>
              <a:off x="155575" y="717550"/>
              <a:ext cx="9858375" cy="12973050"/>
            </a:xfrm>
            <a:custGeom>
              <a:avLst/>
              <a:gdLst>
                <a:gd name="T0" fmla="*/ 4380 w 15525"/>
                <a:gd name="T1" fmla="*/ 10215 h 20430"/>
                <a:gd name="T2" fmla="*/ 4560 w 15525"/>
                <a:gd name="T3" fmla="*/ 9285 h 20430"/>
                <a:gd name="T4" fmla="*/ 4320 w 15525"/>
                <a:gd name="T5" fmla="*/ 7455 h 20430"/>
                <a:gd name="T6" fmla="*/ 4020 w 15525"/>
                <a:gd name="T7" fmla="*/ 6720 h 20430"/>
                <a:gd name="T8" fmla="*/ 3540 w 15525"/>
                <a:gd name="T9" fmla="*/ 5805 h 20430"/>
                <a:gd name="T10" fmla="*/ 2868 w 15525"/>
                <a:gd name="T11" fmla="*/ 5313 h 20430"/>
                <a:gd name="T12" fmla="*/ 2850 w 15525"/>
                <a:gd name="T13" fmla="*/ 6195 h 20430"/>
                <a:gd name="T14" fmla="*/ 3270 w 15525"/>
                <a:gd name="T15" fmla="*/ 6480 h 20430"/>
                <a:gd name="T16" fmla="*/ 2850 w 15525"/>
                <a:gd name="T17" fmla="*/ 6600 h 20430"/>
                <a:gd name="T18" fmla="*/ 2385 w 15525"/>
                <a:gd name="T19" fmla="*/ 7005 h 20430"/>
                <a:gd name="T20" fmla="*/ 2070 w 15525"/>
                <a:gd name="T21" fmla="*/ 7395 h 20430"/>
                <a:gd name="T22" fmla="*/ 1995 w 15525"/>
                <a:gd name="T23" fmla="*/ 7770 h 20430"/>
                <a:gd name="T24" fmla="*/ 1715 w 15525"/>
                <a:gd name="T25" fmla="*/ 8368 h 20430"/>
                <a:gd name="T26" fmla="*/ 1708 w 15525"/>
                <a:gd name="T27" fmla="*/ 9448 h 20430"/>
                <a:gd name="T28" fmla="*/ 1363 w 15525"/>
                <a:gd name="T29" fmla="*/ 9470 h 20430"/>
                <a:gd name="T30" fmla="*/ 1198 w 15525"/>
                <a:gd name="T31" fmla="*/ 8083 h 20430"/>
                <a:gd name="T32" fmla="*/ 1040 w 15525"/>
                <a:gd name="T33" fmla="*/ 7633 h 20430"/>
                <a:gd name="T34" fmla="*/ 870 w 15525"/>
                <a:gd name="T35" fmla="*/ 7215 h 20430"/>
                <a:gd name="T36" fmla="*/ 643 w 15525"/>
                <a:gd name="T37" fmla="*/ 6703 h 20430"/>
                <a:gd name="T38" fmla="*/ 945 w 15525"/>
                <a:gd name="T39" fmla="*/ 6270 h 20430"/>
                <a:gd name="T40" fmla="*/ 1140 w 15525"/>
                <a:gd name="T41" fmla="*/ 5730 h 20430"/>
                <a:gd name="T42" fmla="*/ 870 w 15525"/>
                <a:gd name="T43" fmla="*/ 5280 h 20430"/>
                <a:gd name="T44" fmla="*/ 555 w 15525"/>
                <a:gd name="T45" fmla="*/ 4605 h 20430"/>
                <a:gd name="T46" fmla="*/ 150 w 15525"/>
                <a:gd name="T47" fmla="*/ 3405 h 20430"/>
                <a:gd name="T48" fmla="*/ 870 w 15525"/>
                <a:gd name="T49" fmla="*/ 2460 h 20430"/>
                <a:gd name="T50" fmla="*/ 1110 w 15525"/>
                <a:gd name="T51" fmla="*/ 3075 h 20430"/>
                <a:gd name="T52" fmla="*/ 945 w 15525"/>
                <a:gd name="T53" fmla="*/ 3330 h 20430"/>
                <a:gd name="T54" fmla="*/ 1095 w 15525"/>
                <a:gd name="T55" fmla="*/ 4185 h 20430"/>
                <a:gd name="T56" fmla="*/ 1605 w 15525"/>
                <a:gd name="T57" fmla="*/ 4650 h 20430"/>
                <a:gd name="T58" fmla="*/ 2580 w 15525"/>
                <a:gd name="T59" fmla="*/ 4365 h 20430"/>
                <a:gd name="T60" fmla="*/ 3555 w 15525"/>
                <a:gd name="T61" fmla="*/ 4245 h 20430"/>
                <a:gd name="T62" fmla="*/ 4155 w 15525"/>
                <a:gd name="T63" fmla="*/ 4350 h 20430"/>
                <a:gd name="T64" fmla="*/ 4440 w 15525"/>
                <a:gd name="T65" fmla="*/ 3735 h 20430"/>
                <a:gd name="T66" fmla="*/ 4710 w 15525"/>
                <a:gd name="T67" fmla="*/ 3135 h 20430"/>
                <a:gd name="T68" fmla="*/ 5265 w 15525"/>
                <a:gd name="T69" fmla="*/ 2550 h 20430"/>
                <a:gd name="T70" fmla="*/ 5805 w 15525"/>
                <a:gd name="T71" fmla="*/ 1860 h 20430"/>
                <a:gd name="T72" fmla="*/ 5565 w 15525"/>
                <a:gd name="T73" fmla="*/ 1005 h 20430"/>
                <a:gd name="T74" fmla="*/ 5790 w 15525"/>
                <a:gd name="T75" fmla="*/ 405 h 20430"/>
                <a:gd name="T76" fmla="*/ 6855 w 15525"/>
                <a:gd name="T77" fmla="*/ 0 h 20430"/>
                <a:gd name="T78" fmla="*/ 7545 w 15525"/>
                <a:gd name="T79" fmla="*/ 285 h 20430"/>
                <a:gd name="T80" fmla="*/ 8685 w 15525"/>
                <a:gd name="T81" fmla="*/ 210 h 20430"/>
                <a:gd name="T82" fmla="*/ 9300 w 15525"/>
                <a:gd name="T83" fmla="*/ 450 h 20430"/>
                <a:gd name="T84" fmla="*/ 9975 w 15525"/>
                <a:gd name="T85" fmla="*/ 810 h 20430"/>
                <a:gd name="T86" fmla="*/ 10665 w 15525"/>
                <a:gd name="T87" fmla="*/ 2055 h 20430"/>
                <a:gd name="T88" fmla="*/ 10440 w 15525"/>
                <a:gd name="T89" fmla="*/ 2880 h 20430"/>
                <a:gd name="T90" fmla="*/ 10830 w 15525"/>
                <a:gd name="T91" fmla="*/ 3420 h 20430"/>
                <a:gd name="T92" fmla="*/ 11640 w 15525"/>
                <a:gd name="T93" fmla="*/ 3825 h 20430"/>
                <a:gd name="T94" fmla="*/ 11310 w 15525"/>
                <a:gd name="T95" fmla="*/ 4545 h 20430"/>
                <a:gd name="T96" fmla="*/ 11640 w 15525"/>
                <a:gd name="T97" fmla="*/ 4665 h 20430"/>
                <a:gd name="T98" fmla="*/ 11775 w 15525"/>
                <a:gd name="T99" fmla="*/ 5685 h 20430"/>
                <a:gd name="T100" fmla="*/ 12300 w 15525"/>
                <a:gd name="T101" fmla="*/ 6135 h 20430"/>
                <a:gd name="T102" fmla="*/ 13080 w 15525"/>
                <a:gd name="T103" fmla="*/ 6315 h 20430"/>
                <a:gd name="T104" fmla="*/ 13650 w 15525"/>
                <a:gd name="T105" fmla="*/ 6885 h 20430"/>
                <a:gd name="T106" fmla="*/ 13050 w 15525"/>
                <a:gd name="T107" fmla="*/ 7140 h 20430"/>
                <a:gd name="T108" fmla="*/ 13140 w 15525"/>
                <a:gd name="T109" fmla="*/ 7560 h 20430"/>
                <a:gd name="T110" fmla="*/ 14160 w 15525"/>
                <a:gd name="T111" fmla="*/ 8040 h 20430"/>
                <a:gd name="T112" fmla="*/ 15015 w 15525"/>
                <a:gd name="T113" fmla="*/ 8430 h 20430"/>
                <a:gd name="T114" fmla="*/ 15360 w 15525"/>
                <a:gd name="T115" fmla="*/ 9630 h 20430"/>
                <a:gd name="T116" fmla="*/ 14250 w 15525"/>
                <a:gd name="T117" fmla="*/ 10110 h 20430"/>
                <a:gd name="T118" fmla="*/ 13290 w 15525"/>
                <a:gd name="T119" fmla="*/ 10650 h 20430"/>
                <a:gd name="T120" fmla="*/ 12525 w 15525"/>
                <a:gd name="T121" fmla="*/ 13065 h 20430"/>
                <a:gd name="T122" fmla="*/ 13050 w 15525"/>
                <a:gd name="T123" fmla="*/ 15690 h 20430"/>
                <a:gd name="T124" fmla="*/ 12315 w 15525"/>
                <a:gd name="T125" fmla="*/ 20430 h 20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525" h="20430">
                  <a:moveTo>
                    <a:pt x="3240" y="13410"/>
                  </a:moveTo>
                  <a:lnTo>
                    <a:pt x="3630" y="12570"/>
                  </a:lnTo>
                  <a:lnTo>
                    <a:pt x="4065" y="11025"/>
                  </a:lnTo>
                  <a:lnTo>
                    <a:pt x="4380" y="10215"/>
                  </a:lnTo>
                  <a:lnTo>
                    <a:pt x="4320" y="10140"/>
                  </a:lnTo>
                  <a:lnTo>
                    <a:pt x="4380" y="9855"/>
                  </a:lnTo>
                  <a:lnTo>
                    <a:pt x="4455" y="9450"/>
                  </a:lnTo>
                  <a:lnTo>
                    <a:pt x="4560" y="9285"/>
                  </a:lnTo>
                  <a:lnTo>
                    <a:pt x="4770" y="9060"/>
                  </a:lnTo>
                  <a:lnTo>
                    <a:pt x="4620" y="8115"/>
                  </a:lnTo>
                  <a:lnTo>
                    <a:pt x="4695" y="7875"/>
                  </a:lnTo>
                  <a:lnTo>
                    <a:pt x="4320" y="7455"/>
                  </a:lnTo>
                  <a:lnTo>
                    <a:pt x="4275" y="7335"/>
                  </a:lnTo>
                  <a:lnTo>
                    <a:pt x="3885" y="7050"/>
                  </a:lnTo>
                  <a:lnTo>
                    <a:pt x="3960" y="6810"/>
                  </a:lnTo>
                  <a:lnTo>
                    <a:pt x="4020" y="6720"/>
                  </a:lnTo>
                  <a:lnTo>
                    <a:pt x="3930" y="6315"/>
                  </a:lnTo>
                  <a:lnTo>
                    <a:pt x="3840" y="6225"/>
                  </a:lnTo>
                  <a:lnTo>
                    <a:pt x="3630" y="5985"/>
                  </a:lnTo>
                  <a:lnTo>
                    <a:pt x="3540" y="5805"/>
                  </a:lnTo>
                  <a:lnTo>
                    <a:pt x="3360" y="5775"/>
                  </a:lnTo>
                  <a:lnTo>
                    <a:pt x="3105" y="5295"/>
                  </a:lnTo>
                  <a:lnTo>
                    <a:pt x="2895" y="5160"/>
                  </a:lnTo>
                  <a:lnTo>
                    <a:pt x="2868" y="5313"/>
                  </a:lnTo>
                  <a:lnTo>
                    <a:pt x="3045" y="5505"/>
                  </a:lnTo>
                  <a:lnTo>
                    <a:pt x="3060" y="5880"/>
                  </a:lnTo>
                  <a:lnTo>
                    <a:pt x="2970" y="5985"/>
                  </a:lnTo>
                  <a:lnTo>
                    <a:pt x="2850" y="6195"/>
                  </a:lnTo>
                  <a:lnTo>
                    <a:pt x="3000" y="6210"/>
                  </a:lnTo>
                  <a:lnTo>
                    <a:pt x="3165" y="6210"/>
                  </a:lnTo>
                  <a:lnTo>
                    <a:pt x="3315" y="6330"/>
                  </a:lnTo>
                  <a:lnTo>
                    <a:pt x="3270" y="6480"/>
                  </a:lnTo>
                  <a:lnTo>
                    <a:pt x="3120" y="6405"/>
                  </a:lnTo>
                  <a:lnTo>
                    <a:pt x="3030" y="6300"/>
                  </a:lnTo>
                  <a:lnTo>
                    <a:pt x="2970" y="6585"/>
                  </a:lnTo>
                  <a:lnTo>
                    <a:pt x="2850" y="6600"/>
                  </a:lnTo>
                  <a:lnTo>
                    <a:pt x="2655" y="6765"/>
                  </a:lnTo>
                  <a:lnTo>
                    <a:pt x="2745" y="6870"/>
                  </a:lnTo>
                  <a:lnTo>
                    <a:pt x="2580" y="7005"/>
                  </a:lnTo>
                  <a:lnTo>
                    <a:pt x="2385" y="7005"/>
                  </a:lnTo>
                  <a:lnTo>
                    <a:pt x="2340" y="7140"/>
                  </a:lnTo>
                  <a:lnTo>
                    <a:pt x="2190" y="7125"/>
                  </a:lnTo>
                  <a:lnTo>
                    <a:pt x="2055" y="7245"/>
                  </a:lnTo>
                  <a:lnTo>
                    <a:pt x="2070" y="7395"/>
                  </a:lnTo>
                  <a:lnTo>
                    <a:pt x="1965" y="7425"/>
                  </a:lnTo>
                  <a:lnTo>
                    <a:pt x="1800" y="7635"/>
                  </a:lnTo>
                  <a:lnTo>
                    <a:pt x="1875" y="7725"/>
                  </a:lnTo>
                  <a:lnTo>
                    <a:pt x="1995" y="7770"/>
                  </a:lnTo>
                  <a:lnTo>
                    <a:pt x="1950" y="7995"/>
                  </a:lnTo>
                  <a:lnTo>
                    <a:pt x="1920" y="8145"/>
                  </a:lnTo>
                  <a:lnTo>
                    <a:pt x="1800" y="8145"/>
                  </a:lnTo>
                  <a:lnTo>
                    <a:pt x="1715" y="8368"/>
                  </a:lnTo>
                  <a:lnTo>
                    <a:pt x="1693" y="8623"/>
                  </a:lnTo>
                  <a:lnTo>
                    <a:pt x="1655" y="8945"/>
                  </a:lnTo>
                  <a:lnTo>
                    <a:pt x="1715" y="8960"/>
                  </a:lnTo>
                  <a:lnTo>
                    <a:pt x="1708" y="9448"/>
                  </a:lnTo>
                  <a:lnTo>
                    <a:pt x="1970" y="9470"/>
                  </a:lnTo>
                  <a:lnTo>
                    <a:pt x="1925" y="9898"/>
                  </a:lnTo>
                  <a:lnTo>
                    <a:pt x="1408" y="9898"/>
                  </a:lnTo>
                  <a:lnTo>
                    <a:pt x="1363" y="9470"/>
                  </a:lnTo>
                  <a:lnTo>
                    <a:pt x="1355" y="9050"/>
                  </a:lnTo>
                  <a:lnTo>
                    <a:pt x="1408" y="8240"/>
                  </a:lnTo>
                  <a:lnTo>
                    <a:pt x="1275" y="8250"/>
                  </a:lnTo>
                  <a:lnTo>
                    <a:pt x="1198" y="8083"/>
                  </a:lnTo>
                  <a:lnTo>
                    <a:pt x="1033" y="8045"/>
                  </a:lnTo>
                  <a:lnTo>
                    <a:pt x="965" y="7955"/>
                  </a:lnTo>
                  <a:lnTo>
                    <a:pt x="1020" y="7860"/>
                  </a:lnTo>
                  <a:lnTo>
                    <a:pt x="1040" y="7633"/>
                  </a:lnTo>
                  <a:lnTo>
                    <a:pt x="1078" y="7498"/>
                  </a:lnTo>
                  <a:lnTo>
                    <a:pt x="913" y="7363"/>
                  </a:lnTo>
                  <a:lnTo>
                    <a:pt x="1050" y="7425"/>
                  </a:lnTo>
                  <a:lnTo>
                    <a:pt x="870" y="7215"/>
                  </a:lnTo>
                  <a:lnTo>
                    <a:pt x="690" y="7185"/>
                  </a:lnTo>
                  <a:lnTo>
                    <a:pt x="630" y="7050"/>
                  </a:lnTo>
                  <a:lnTo>
                    <a:pt x="650" y="6830"/>
                  </a:lnTo>
                  <a:lnTo>
                    <a:pt x="643" y="6703"/>
                  </a:lnTo>
                  <a:lnTo>
                    <a:pt x="523" y="6575"/>
                  </a:lnTo>
                  <a:lnTo>
                    <a:pt x="600" y="6480"/>
                  </a:lnTo>
                  <a:lnTo>
                    <a:pt x="795" y="6390"/>
                  </a:lnTo>
                  <a:lnTo>
                    <a:pt x="945" y="6270"/>
                  </a:lnTo>
                  <a:lnTo>
                    <a:pt x="1050" y="6240"/>
                  </a:lnTo>
                  <a:lnTo>
                    <a:pt x="1095" y="6135"/>
                  </a:lnTo>
                  <a:lnTo>
                    <a:pt x="1155" y="5880"/>
                  </a:lnTo>
                  <a:lnTo>
                    <a:pt x="1140" y="5730"/>
                  </a:lnTo>
                  <a:lnTo>
                    <a:pt x="1080" y="5550"/>
                  </a:lnTo>
                  <a:lnTo>
                    <a:pt x="960" y="5460"/>
                  </a:lnTo>
                  <a:lnTo>
                    <a:pt x="1050" y="5430"/>
                  </a:lnTo>
                  <a:lnTo>
                    <a:pt x="870" y="5280"/>
                  </a:lnTo>
                  <a:lnTo>
                    <a:pt x="795" y="5070"/>
                  </a:lnTo>
                  <a:lnTo>
                    <a:pt x="675" y="4875"/>
                  </a:lnTo>
                  <a:lnTo>
                    <a:pt x="600" y="4860"/>
                  </a:lnTo>
                  <a:lnTo>
                    <a:pt x="555" y="4605"/>
                  </a:lnTo>
                  <a:lnTo>
                    <a:pt x="90" y="4245"/>
                  </a:lnTo>
                  <a:lnTo>
                    <a:pt x="15" y="3975"/>
                  </a:lnTo>
                  <a:lnTo>
                    <a:pt x="0" y="3765"/>
                  </a:lnTo>
                  <a:lnTo>
                    <a:pt x="150" y="3405"/>
                  </a:lnTo>
                  <a:lnTo>
                    <a:pt x="270" y="3210"/>
                  </a:lnTo>
                  <a:lnTo>
                    <a:pt x="330" y="3210"/>
                  </a:lnTo>
                  <a:lnTo>
                    <a:pt x="720" y="2310"/>
                  </a:lnTo>
                  <a:lnTo>
                    <a:pt x="870" y="2460"/>
                  </a:lnTo>
                  <a:lnTo>
                    <a:pt x="1140" y="2475"/>
                  </a:lnTo>
                  <a:lnTo>
                    <a:pt x="975" y="2865"/>
                  </a:lnTo>
                  <a:lnTo>
                    <a:pt x="1155" y="2880"/>
                  </a:lnTo>
                  <a:lnTo>
                    <a:pt x="1110" y="3075"/>
                  </a:lnTo>
                  <a:lnTo>
                    <a:pt x="1080" y="3210"/>
                  </a:lnTo>
                  <a:lnTo>
                    <a:pt x="930" y="3180"/>
                  </a:lnTo>
                  <a:lnTo>
                    <a:pt x="900" y="3255"/>
                  </a:lnTo>
                  <a:lnTo>
                    <a:pt x="945" y="3330"/>
                  </a:lnTo>
                  <a:lnTo>
                    <a:pt x="690" y="3420"/>
                  </a:lnTo>
                  <a:lnTo>
                    <a:pt x="705" y="3630"/>
                  </a:lnTo>
                  <a:lnTo>
                    <a:pt x="915" y="4125"/>
                  </a:lnTo>
                  <a:lnTo>
                    <a:pt x="1095" y="4185"/>
                  </a:lnTo>
                  <a:lnTo>
                    <a:pt x="1290" y="4290"/>
                  </a:lnTo>
                  <a:lnTo>
                    <a:pt x="1530" y="4275"/>
                  </a:lnTo>
                  <a:lnTo>
                    <a:pt x="1605" y="4440"/>
                  </a:lnTo>
                  <a:lnTo>
                    <a:pt x="1605" y="4650"/>
                  </a:lnTo>
                  <a:lnTo>
                    <a:pt x="1710" y="4725"/>
                  </a:lnTo>
                  <a:lnTo>
                    <a:pt x="1965" y="4665"/>
                  </a:lnTo>
                  <a:lnTo>
                    <a:pt x="2160" y="4725"/>
                  </a:lnTo>
                  <a:lnTo>
                    <a:pt x="2580" y="4365"/>
                  </a:lnTo>
                  <a:lnTo>
                    <a:pt x="2940" y="4515"/>
                  </a:lnTo>
                  <a:lnTo>
                    <a:pt x="3255" y="4560"/>
                  </a:lnTo>
                  <a:lnTo>
                    <a:pt x="3360" y="4350"/>
                  </a:lnTo>
                  <a:lnTo>
                    <a:pt x="3555" y="4245"/>
                  </a:lnTo>
                  <a:lnTo>
                    <a:pt x="3780" y="4200"/>
                  </a:lnTo>
                  <a:lnTo>
                    <a:pt x="3930" y="4245"/>
                  </a:lnTo>
                  <a:lnTo>
                    <a:pt x="4050" y="4395"/>
                  </a:lnTo>
                  <a:lnTo>
                    <a:pt x="4155" y="4350"/>
                  </a:lnTo>
                  <a:lnTo>
                    <a:pt x="4335" y="4470"/>
                  </a:lnTo>
                  <a:lnTo>
                    <a:pt x="4425" y="4155"/>
                  </a:lnTo>
                  <a:lnTo>
                    <a:pt x="4470" y="3810"/>
                  </a:lnTo>
                  <a:lnTo>
                    <a:pt x="4440" y="3735"/>
                  </a:lnTo>
                  <a:lnTo>
                    <a:pt x="4545" y="3585"/>
                  </a:lnTo>
                  <a:lnTo>
                    <a:pt x="4500" y="3390"/>
                  </a:lnTo>
                  <a:lnTo>
                    <a:pt x="4560" y="3225"/>
                  </a:lnTo>
                  <a:lnTo>
                    <a:pt x="4710" y="3135"/>
                  </a:lnTo>
                  <a:lnTo>
                    <a:pt x="4875" y="2625"/>
                  </a:lnTo>
                  <a:lnTo>
                    <a:pt x="4965" y="2535"/>
                  </a:lnTo>
                  <a:lnTo>
                    <a:pt x="5130" y="2565"/>
                  </a:lnTo>
                  <a:lnTo>
                    <a:pt x="5265" y="2550"/>
                  </a:lnTo>
                  <a:lnTo>
                    <a:pt x="5670" y="2325"/>
                  </a:lnTo>
                  <a:lnTo>
                    <a:pt x="5655" y="2190"/>
                  </a:lnTo>
                  <a:lnTo>
                    <a:pt x="5655" y="2100"/>
                  </a:lnTo>
                  <a:lnTo>
                    <a:pt x="5805" y="1860"/>
                  </a:lnTo>
                  <a:lnTo>
                    <a:pt x="5925" y="1755"/>
                  </a:lnTo>
                  <a:lnTo>
                    <a:pt x="5940" y="1305"/>
                  </a:lnTo>
                  <a:lnTo>
                    <a:pt x="5760" y="1095"/>
                  </a:lnTo>
                  <a:lnTo>
                    <a:pt x="5565" y="1005"/>
                  </a:lnTo>
                  <a:lnTo>
                    <a:pt x="5490" y="870"/>
                  </a:lnTo>
                  <a:lnTo>
                    <a:pt x="5475" y="690"/>
                  </a:lnTo>
                  <a:lnTo>
                    <a:pt x="5535" y="585"/>
                  </a:lnTo>
                  <a:lnTo>
                    <a:pt x="5790" y="405"/>
                  </a:lnTo>
                  <a:lnTo>
                    <a:pt x="5955" y="165"/>
                  </a:lnTo>
                  <a:lnTo>
                    <a:pt x="6330" y="90"/>
                  </a:lnTo>
                  <a:lnTo>
                    <a:pt x="6495" y="120"/>
                  </a:lnTo>
                  <a:lnTo>
                    <a:pt x="6855" y="0"/>
                  </a:lnTo>
                  <a:lnTo>
                    <a:pt x="7035" y="90"/>
                  </a:lnTo>
                  <a:lnTo>
                    <a:pt x="7185" y="165"/>
                  </a:lnTo>
                  <a:lnTo>
                    <a:pt x="7350" y="180"/>
                  </a:lnTo>
                  <a:lnTo>
                    <a:pt x="7545" y="285"/>
                  </a:lnTo>
                  <a:lnTo>
                    <a:pt x="8010" y="255"/>
                  </a:lnTo>
                  <a:lnTo>
                    <a:pt x="8205" y="300"/>
                  </a:lnTo>
                  <a:lnTo>
                    <a:pt x="8520" y="180"/>
                  </a:lnTo>
                  <a:lnTo>
                    <a:pt x="8685" y="210"/>
                  </a:lnTo>
                  <a:lnTo>
                    <a:pt x="8835" y="195"/>
                  </a:lnTo>
                  <a:lnTo>
                    <a:pt x="9030" y="285"/>
                  </a:lnTo>
                  <a:lnTo>
                    <a:pt x="9210" y="300"/>
                  </a:lnTo>
                  <a:lnTo>
                    <a:pt x="9300" y="450"/>
                  </a:lnTo>
                  <a:lnTo>
                    <a:pt x="9435" y="600"/>
                  </a:lnTo>
                  <a:lnTo>
                    <a:pt x="9750" y="585"/>
                  </a:lnTo>
                  <a:lnTo>
                    <a:pt x="9960" y="675"/>
                  </a:lnTo>
                  <a:lnTo>
                    <a:pt x="9975" y="810"/>
                  </a:lnTo>
                  <a:lnTo>
                    <a:pt x="10305" y="1320"/>
                  </a:lnTo>
                  <a:lnTo>
                    <a:pt x="10485" y="1380"/>
                  </a:lnTo>
                  <a:lnTo>
                    <a:pt x="10605" y="1605"/>
                  </a:lnTo>
                  <a:lnTo>
                    <a:pt x="10665" y="2055"/>
                  </a:lnTo>
                  <a:lnTo>
                    <a:pt x="10770" y="2160"/>
                  </a:lnTo>
                  <a:lnTo>
                    <a:pt x="10860" y="2400"/>
                  </a:lnTo>
                  <a:lnTo>
                    <a:pt x="10695" y="2880"/>
                  </a:lnTo>
                  <a:lnTo>
                    <a:pt x="10440" y="2880"/>
                  </a:lnTo>
                  <a:lnTo>
                    <a:pt x="10470" y="3090"/>
                  </a:lnTo>
                  <a:lnTo>
                    <a:pt x="10560" y="3240"/>
                  </a:lnTo>
                  <a:lnTo>
                    <a:pt x="10590" y="3375"/>
                  </a:lnTo>
                  <a:lnTo>
                    <a:pt x="10830" y="3420"/>
                  </a:lnTo>
                  <a:lnTo>
                    <a:pt x="11025" y="3540"/>
                  </a:lnTo>
                  <a:lnTo>
                    <a:pt x="11115" y="3705"/>
                  </a:lnTo>
                  <a:lnTo>
                    <a:pt x="11340" y="3720"/>
                  </a:lnTo>
                  <a:lnTo>
                    <a:pt x="11640" y="3825"/>
                  </a:lnTo>
                  <a:lnTo>
                    <a:pt x="11505" y="4290"/>
                  </a:lnTo>
                  <a:lnTo>
                    <a:pt x="11400" y="4215"/>
                  </a:lnTo>
                  <a:lnTo>
                    <a:pt x="11310" y="4260"/>
                  </a:lnTo>
                  <a:lnTo>
                    <a:pt x="11310" y="4545"/>
                  </a:lnTo>
                  <a:lnTo>
                    <a:pt x="11250" y="4650"/>
                  </a:lnTo>
                  <a:lnTo>
                    <a:pt x="11445" y="4875"/>
                  </a:lnTo>
                  <a:lnTo>
                    <a:pt x="11550" y="4740"/>
                  </a:lnTo>
                  <a:lnTo>
                    <a:pt x="11640" y="4665"/>
                  </a:lnTo>
                  <a:lnTo>
                    <a:pt x="11760" y="4830"/>
                  </a:lnTo>
                  <a:lnTo>
                    <a:pt x="11940" y="5160"/>
                  </a:lnTo>
                  <a:lnTo>
                    <a:pt x="11775" y="5460"/>
                  </a:lnTo>
                  <a:lnTo>
                    <a:pt x="11775" y="5685"/>
                  </a:lnTo>
                  <a:lnTo>
                    <a:pt x="12000" y="5790"/>
                  </a:lnTo>
                  <a:lnTo>
                    <a:pt x="12195" y="6090"/>
                  </a:lnTo>
                  <a:lnTo>
                    <a:pt x="12225" y="6015"/>
                  </a:lnTo>
                  <a:lnTo>
                    <a:pt x="12300" y="6135"/>
                  </a:lnTo>
                  <a:lnTo>
                    <a:pt x="12435" y="6270"/>
                  </a:lnTo>
                  <a:lnTo>
                    <a:pt x="12390" y="6390"/>
                  </a:lnTo>
                  <a:lnTo>
                    <a:pt x="12690" y="6735"/>
                  </a:lnTo>
                  <a:lnTo>
                    <a:pt x="13080" y="6315"/>
                  </a:lnTo>
                  <a:lnTo>
                    <a:pt x="13440" y="6645"/>
                  </a:lnTo>
                  <a:lnTo>
                    <a:pt x="13575" y="6555"/>
                  </a:lnTo>
                  <a:lnTo>
                    <a:pt x="13740" y="6675"/>
                  </a:lnTo>
                  <a:lnTo>
                    <a:pt x="13650" y="6885"/>
                  </a:lnTo>
                  <a:lnTo>
                    <a:pt x="13650" y="7065"/>
                  </a:lnTo>
                  <a:lnTo>
                    <a:pt x="13380" y="7320"/>
                  </a:lnTo>
                  <a:lnTo>
                    <a:pt x="13170" y="7080"/>
                  </a:lnTo>
                  <a:lnTo>
                    <a:pt x="13050" y="7140"/>
                  </a:lnTo>
                  <a:lnTo>
                    <a:pt x="12930" y="7170"/>
                  </a:lnTo>
                  <a:lnTo>
                    <a:pt x="12885" y="7260"/>
                  </a:lnTo>
                  <a:lnTo>
                    <a:pt x="12973" y="7363"/>
                  </a:lnTo>
                  <a:lnTo>
                    <a:pt x="13140" y="7560"/>
                  </a:lnTo>
                  <a:lnTo>
                    <a:pt x="13380" y="7995"/>
                  </a:lnTo>
                  <a:lnTo>
                    <a:pt x="13650" y="7965"/>
                  </a:lnTo>
                  <a:lnTo>
                    <a:pt x="14010" y="8130"/>
                  </a:lnTo>
                  <a:lnTo>
                    <a:pt x="14160" y="8040"/>
                  </a:lnTo>
                  <a:lnTo>
                    <a:pt x="14430" y="8040"/>
                  </a:lnTo>
                  <a:lnTo>
                    <a:pt x="14430" y="8145"/>
                  </a:lnTo>
                  <a:lnTo>
                    <a:pt x="14775" y="8145"/>
                  </a:lnTo>
                  <a:lnTo>
                    <a:pt x="15015" y="8430"/>
                  </a:lnTo>
                  <a:lnTo>
                    <a:pt x="14970" y="9075"/>
                  </a:lnTo>
                  <a:lnTo>
                    <a:pt x="15135" y="9120"/>
                  </a:lnTo>
                  <a:lnTo>
                    <a:pt x="15045" y="9540"/>
                  </a:lnTo>
                  <a:lnTo>
                    <a:pt x="15360" y="9630"/>
                  </a:lnTo>
                  <a:lnTo>
                    <a:pt x="15525" y="10305"/>
                  </a:lnTo>
                  <a:lnTo>
                    <a:pt x="14940" y="10260"/>
                  </a:lnTo>
                  <a:lnTo>
                    <a:pt x="14565" y="10200"/>
                  </a:lnTo>
                  <a:lnTo>
                    <a:pt x="14250" y="10110"/>
                  </a:lnTo>
                  <a:lnTo>
                    <a:pt x="14055" y="10125"/>
                  </a:lnTo>
                  <a:lnTo>
                    <a:pt x="13755" y="10245"/>
                  </a:lnTo>
                  <a:lnTo>
                    <a:pt x="13485" y="10440"/>
                  </a:lnTo>
                  <a:lnTo>
                    <a:pt x="13290" y="10650"/>
                  </a:lnTo>
                  <a:lnTo>
                    <a:pt x="12975" y="11205"/>
                  </a:lnTo>
                  <a:lnTo>
                    <a:pt x="12810" y="11640"/>
                  </a:lnTo>
                  <a:lnTo>
                    <a:pt x="12630" y="12435"/>
                  </a:lnTo>
                  <a:lnTo>
                    <a:pt x="12525" y="13065"/>
                  </a:lnTo>
                  <a:lnTo>
                    <a:pt x="12540" y="13620"/>
                  </a:lnTo>
                  <a:lnTo>
                    <a:pt x="12675" y="14160"/>
                  </a:lnTo>
                  <a:lnTo>
                    <a:pt x="12960" y="14880"/>
                  </a:lnTo>
                  <a:lnTo>
                    <a:pt x="13050" y="15690"/>
                  </a:lnTo>
                  <a:lnTo>
                    <a:pt x="13080" y="16440"/>
                  </a:lnTo>
                  <a:lnTo>
                    <a:pt x="13005" y="17055"/>
                  </a:lnTo>
                  <a:lnTo>
                    <a:pt x="12885" y="17670"/>
                  </a:lnTo>
                  <a:lnTo>
                    <a:pt x="12315" y="20430"/>
                  </a:lnTo>
                </a:path>
              </a:pathLst>
            </a:custGeom>
            <a:noFill/>
            <a:ln w="19050">
              <a:solidFill>
                <a:srgbClr val="000000"/>
              </a:solidFill>
              <a:prstDash val="lgDashDot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5" name="Freeform 74"/>
            <p:cNvSpPr>
              <a:spLocks/>
            </p:cNvSpPr>
            <p:nvPr/>
          </p:nvSpPr>
          <p:spPr bwMode="auto">
            <a:xfrm>
              <a:off x="2925763" y="3497263"/>
              <a:ext cx="4781550" cy="2390775"/>
            </a:xfrm>
            <a:custGeom>
              <a:avLst/>
              <a:gdLst>
                <a:gd name="T0" fmla="*/ 0 w 7530"/>
                <a:gd name="T1" fmla="*/ 0 h 3765"/>
                <a:gd name="T2" fmla="*/ 705 w 7530"/>
                <a:gd name="T3" fmla="*/ 810 h 3765"/>
                <a:gd name="T4" fmla="*/ 1290 w 7530"/>
                <a:gd name="T5" fmla="*/ 975 h 3765"/>
                <a:gd name="T6" fmla="*/ 2115 w 7530"/>
                <a:gd name="T7" fmla="*/ 1065 h 3765"/>
                <a:gd name="T8" fmla="*/ 3075 w 7530"/>
                <a:gd name="T9" fmla="*/ 1125 h 3765"/>
                <a:gd name="T10" fmla="*/ 3090 w 7530"/>
                <a:gd name="T11" fmla="*/ 2175 h 3765"/>
                <a:gd name="T12" fmla="*/ 3825 w 7530"/>
                <a:gd name="T13" fmla="*/ 2250 h 3765"/>
                <a:gd name="T14" fmla="*/ 4005 w 7530"/>
                <a:gd name="T15" fmla="*/ 2325 h 3765"/>
                <a:gd name="T16" fmla="*/ 4065 w 7530"/>
                <a:gd name="T17" fmla="*/ 2415 h 3765"/>
                <a:gd name="T18" fmla="*/ 4410 w 7530"/>
                <a:gd name="T19" fmla="*/ 2340 h 3765"/>
                <a:gd name="T20" fmla="*/ 4500 w 7530"/>
                <a:gd name="T21" fmla="*/ 2535 h 3765"/>
                <a:gd name="T22" fmla="*/ 4845 w 7530"/>
                <a:gd name="T23" fmla="*/ 2835 h 3765"/>
                <a:gd name="T24" fmla="*/ 5295 w 7530"/>
                <a:gd name="T25" fmla="*/ 2805 h 3765"/>
                <a:gd name="T26" fmla="*/ 5310 w 7530"/>
                <a:gd name="T27" fmla="*/ 3045 h 3765"/>
                <a:gd name="T28" fmla="*/ 5430 w 7530"/>
                <a:gd name="T29" fmla="*/ 3300 h 3765"/>
                <a:gd name="T30" fmla="*/ 5580 w 7530"/>
                <a:gd name="T31" fmla="*/ 3540 h 3765"/>
                <a:gd name="T32" fmla="*/ 5775 w 7530"/>
                <a:gd name="T33" fmla="*/ 3510 h 3765"/>
                <a:gd name="T34" fmla="*/ 5700 w 7530"/>
                <a:gd name="T35" fmla="*/ 3765 h 3765"/>
                <a:gd name="T36" fmla="*/ 5925 w 7530"/>
                <a:gd name="T37" fmla="*/ 3735 h 3765"/>
                <a:gd name="T38" fmla="*/ 6300 w 7530"/>
                <a:gd name="T39" fmla="*/ 3315 h 3765"/>
                <a:gd name="T40" fmla="*/ 6195 w 7530"/>
                <a:gd name="T41" fmla="*/ 3180 h 3765"/>
                <a:gd name="T42" fmla="*/ 6420 w 7530"/>
                <a:gd name="T43" fmla="*/ 2700 h 3765"/>
                <a:gd name="T44" fmla="*/ 6780 w 7530"/>
                <a:gd name="T45" fmla="*/ 2685 h 3765"/>
                <a:gd name="T46" fmla="*/ 6990 w 7530"/>
                <a:gd name="T47" fmla="*/ 2445 h 3765"/>
                <a:gd name="T48" fmla="*/ 6915 w 7530"/>
                <a:gd name="T49" fmla="*/ 2325 h 3765"/>
                <a:gd name="T50" fmla="*/ 7050 w 7530"/>
                <a:gd name="T51" fmla="*/ 2070 h 3765"/>
                <a:gd name="T52" fmla="*/ 6495 w 7530"/>
                <a:gd name="T53" fmla="*/ 1755 h 3765"/>
                <a:gd name="T54" fmla="*/ 6525 w 7530"/>
                <a:gd name="T55" fmla="*/ 1665 h 3765"/>
                <a:gd name="T56" fmla="*/ 6645 w 7530"/>
                <a:gd name="T57" fmla="*/ 1290 h 3765"/>
                <a:gd name="T58" fmla="*/ 7185 w 7530"/>
                <a:gd name="T59" fmla="*/ 1155 h 3765"/>
                <a:gd name="T60" fmla="*/ 7335 w 7530"/>
                <a:gd name="T61" fmla="*/ 750 h 3765"/>
                <a:gd name="T62" fmla="*/ 7530 w 7530"/>
                <a:gd name="T63" fmla="*/ 690 h 3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530" h="3765">
                  <a:moveTo>
                    <a:pt x="0" y="0"/>
                  </a:moveTo>
                  <a:lnTo>
                    <a:pt x="705" y="810"/>
                  </a:lnTo>
                  <a:lnTo>
                    <a:pt x="1290" y="975"/>
                  </a:lnTo>
                  <a:lnTo>
                    <a:pt x="2115" y="1065"/>
                  </a:lnTo>
                  <a:lnTo>
                    <a:pt x="3075" y="1125"/>
                  </a:lnTo>
                  <a:lnTo>
                    <a:pt x="3090" y="2175"/>
                  </a:lnTo>
                  <a:lnTo>
                    <a:pt x="3825" y="2250"/>
                  </a:lnTo>
                  <a:lnTo>
                    <a:pt x="4005" y="2325"/>
                  </a:lnTo>
                  <a:lnTo>
                    <a:pt x="4065" y="2415"/>
                  </a:lnTo>
                  <a:lnTo>
                    <a:pt x="4410" y="2340"/>
                  </a:lnTo>
                  <a:lnTo>
                    <a:pt x="4500" y="2535"/>
                  </a:lnTo>
                  <a:lnTo>
                    <a:pt x="4845" y="2835"/>
                  </a:lnTo>
                  <a:lnTo>
                    <a:pt x="5295" y="2805"/>
                  </a:lnTo>
                  <a:lnTo>
                    <a:pt x="5310" y="3045"/>
                  </a:lnTo>
                  <a:lnTo>
                    <a:pt x="5430" y="3300"/>
                  </a:lnTo>
                  <a:lnTo>
                    <a:pt x="5580" y="3540"/>
                  </a:lnTo>
                  <a:lnTo>
                    <a:pt x="5775" y="3510"/>
                  </a:lnTo>
                  <a:lnTo>
                    <a:pt x="5700" y="3765"/>
                  </a:lnTo>
                  <a:lnTo>
                    <a:pt x="5925" y="3735"/>
                  </a:lnTo>
                  <a:lnTo>
                    <a:pt x="6300" y="3315"/>
                  </a:lnTo>
                  <a:lnTo>
                    <a:pt x="6195" y="3180"/>
                  </a:lnTo>
                  <a:lnTo>
                    <a:pt x="6420" y="2700"/>
                  </a:lnTo>
                  <a:lnTo>
                    <a:pt x="6780" y="2685"/>
                  </a:lnTo>
                  <a:lnTo>
                    <a:pt x="6990" y="2445"/>
                  </a:lnTo>
                  <a:lnTo>
                    <a:pt x="6915" y="2325"/>
                  </a:lnTo>
                  <a:lnTo>
                    <a:pt x="7050" y="2070"/>
                  </a:lnTo>
                  <a:lnTo>
                    <a:pt x="6495" y="1755"/>
                  </a:lnTo>
                  <a:lnTo>
                    <a:pt x="6525" y="1665"/>
                  </a:lnTo>
                  <a:lnTo>
                    <a:pt x="6645" y="1290"/>
                  </a:lnTo>
                  <a:lnTo>
                    <a:pt x="7185" y="1155"/>
                  </a:lnTo>
                  <a:lnTo>
                    <a:pt x="7335" y="750"/>
                  </a:lnTo>
                  <a:lnTo>
                    <a:pt x="7530" y="690"/>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6" name="Freeform 73"/>
            <p:cNvSpPr>
              <a:spLocks/>
            </p:cNvSpPr>
            <p:nvPr/>
          </p:nvSpPr>
          <p:spPr bwMode="auto">
            <a:xfrm>
              <a:off x="2763838" y="3478213"/>
              <a:ext cx="3552825" cy="2990850"/>
            </a:xfrm>
            <a:custGeom>
              <a:avLst/>
              <a:gdLst>
                <a:gd name="T0" fmla="*/ 0 w 5595"/>
                <a:gd name="T1" fmla="*/ 0 h 4710"/>
                <a:gd name="T2" fmla="*/ 570 w 5595"/>
                <a:gd name="T3" fmla="*/ 600 h 4710"/>
                <a:gd name="T4" fmla="*/ 555 w 5595"/>
                <a:gd name="T5" fmla="*/ 915 h 4710"/>
                <a:gd name="T6" fmla="*/ 585 w 5595"/>
                <a:gd name="T7" fmla="*/ 1260 h 4710"/>
                <a:gd name="T8" fmla="*/ 960 w 5595"/>
                <a:gd name="T9" fmla="*/ 1635 h 4710"/>
                <a:gd name="T10" fmla="*/ 1350 w 5595"/>
                <a:gd name="T11" fmla="*/ 1890 h 4710"/>
                <a:gd name="T12" fmla="*/ 1575 w 5595"/>
                <a:gd name="T13" fmla="*/ 2040 h 4710"/>
                <a:gd name="T14" fmla="*/ 1485 w 5595"/>
                <a:gd name="T15" fmla="*/ 2295 h 4710"/>
                <a:gd name="T16" fmla="*/ 1680 w 5595"/>
                <a:gd name="T17" fmla="*/ 2385 h 4710"/>
                <a:gd name="T18" fmla="*/ 1590 w 5595"/>
                <a:gd name="T19" fmla="*/ 2595 h 4710"/>
                <a:gd name="T20" fmla="*/ 3405 w 5595"/>
                <a:gd name="T21" fmla="*/ 3405 h 4710"/>
                <a:gd name="T22" fmla="*/ 3255 w 5595"/>
                <a:gd name="T23" fmla="*/ 3870 h 4710"/>
                <a:gd name="T24" fmla="*/ 4425 w 5595"/>
                <a:gd name="T25" fmla="*/ 4710 h 4710"/>
                <a:gd name="T26" fmla="*/ 4740 w 5595"/>
                <a:gd name="T27" fmla="*/ 3720 h 4710"/>
                <a:gd name="T28" fmla="*/ 4665 w 5595"/>
                <a:gd name="T29" fmla="*/ 3585 h 4710"/>
                <a:gd name="T30" fmla="*/ 4740 w 5595"/>
                <a:gd name="T31" fmla="*/ 3465 h 4710"/>
                <a:gd name="T32" fmla="*/ 4980 w 5595"/>
                <a:gd name="T33" fmla="*/ 3450 h 4710"/>
                <a:gd name="T34" fmla="*/ 5205 w 5595"/>
                <a:gd name="T35" fmla="*/ 3060 h 4710"/>
                <a:gd name="T36" fmla="*/ 5400 w 5595"/>
                <a:gd name="T37" fmla="*/ 3045 h 4710"/>
                <a:gd name="T38" fmla="*/ 5595 w 5595"/>
                <a:gd name="T39" fmla="*/ 3075 h 4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95" h="4710">
                  <a:moveTo>
                    <a:pt x="0" y="0"/>
                  </a:moveTo>
                  <a:lnTo>
                    <a:pt x="570" y="600"/>
                  </a:lnTo>
                  <a:lnTo>
                    <a:pt x="555" y="915"/>
                  </a:lnTo>
                  <a:lnTo>
                    <a:pt x="585" y="1260"/>
                  </a:lnTo>
                  <a:lnTo>
                    <a:pt x="960" y="1635"/>
                  </a:lnTo>
                  <a:lnTo>
                    <a:pt x="1350" y="1890"/>
                  </a:lnTo>
                  <a:lnTo>
                    <a:pt x="1575" y="2040"/>
                  </a:lnTo>
                  <a:lnTo>
                    <a:pt x="1485" y="2295"/>
                  </a:lnTo>
                  <a:lnTo>
                    <a:pt x="1680" y="2385"/>
                  </a:lnTo>
                  <a:lnTo>
                    <a:pt x="1590" y="2595"/>
                  </a:lnTo>
                  <a:lnTo>
                    <a:pt x="3405" y="3405"/>
                  </a:lnTo>
                  <a:lnTo>
                    <a:pt x="3255" y="3870"/>
                  </a:lnTo>
                  <a:lnTo>
                    <a:pt x="4425" y="4710"/>
                  </a:lnTo>
                  <a:lnTo>
                    <a:pt x="4740" y="3720"/>
                  </a:lnTo>
                  <a:lnTo>
                    <a:pt x="4665" y="3585"/>
                  </a:lnTo>
                  <a:lnTo>
                    <a:pt x="4740" y="3465"/>
                  </a:lnTo>
                  <a:lnTo>
                    <a:pt x="4980" y="3450"/>
                  </a:lnTo>
                  <a:lnTo>
                    <a:pt x="5205" y="3060"/>
                  </a:lnTo>
                  <a:lnTo>
                    <a:pt x="5400" y="3045"/>
                  </a:lnTo>
                  <a:lnTo>
                    <a:pt x="5595" y="3075"/>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7" name="Freeform 72"/>
            <p:cNvSpPr>
              <a:spLocks/>
            </p:cNvSpPr>
            <p:nvPr/>
          </p:nvSpPr>
          <p:spPr bwMode="auto">
            <a:xfrm>
              <a:off x="6554788" y="5868988"/>
              <a:ext cx="1685925" cy="2543175"/>
            </a:xfrm>
            <a:custGeom>
              <a:avLst/>
              <a:gdLst>
                <a:gd name="T0" fmla="*/ 0 w 2655"/>
                <a:gd name="T1" fmla="*/ 0 h 4005"/>
                <a:gd name="T2" fmla="*/ 30 w 2655"/>
                <a:gd name="T3" fmla="*/ 285 h 4005"/>
                <a:gd name="T4" fmla="*/ 420 w 2655"/>
                <a:gd name="T5" fmla="*/ 960 h 4005"/>
                <a:gd name="T6" fmla="*/ 585 w 2655"/>
                <a:gd name="T7" fmla="*/ 1650 h 4005"/>
                <a:gd name="T8" fmla="*/ 510 w 2655"/>
                <a:gd name="T9" fmla="*/ 1785 h 4005"/>
                <a:gd name="T10" fmla="*/ 825 w 2655"/>
                <a:gd name="T11" fmla="*/ 1860 h 4005"/>
                <a:gd name="T12" fmla="*/ 1035 w 2655"/>
                <a:gd name="T13" fmla="*/ 1770 h 4005"/>
                <a:gd name="T14" fmla="*/ 1185 w 2655"/>
                <a:gd name="T15" fmla="*/ 1635 h 4005"/>
                <a:gd name="T16" fmla="*/ 1350 w 2655"/>
                <a:gd name="T17" fmla="*/ 1410 h 4005"/>
                <a:gd name="T18" fmla="*/ 1470 w 2655"/>
                <a:gd name="T19" fmla="*/ 1410 h 4005"/>
                <a:gd name="T20" fmla="*/ 1755 w 2655"/>
                <a:gd name="T21" fmla="*/ 1665 h 4005"/>
                <a:gd name="T22" fmla="*/ 1845 w 2655"/>
                <a:gd name="T23" fmla="*/ 1815 h 4005"/>
                <a:gd name="T24" fmla="*/ 2190 w 2655"/>
                <a:gd name="T25" fmla="*/ 1770 h 4005"/>
                <a:gd name="T26" fmla="*/ 2430 w 2655"/>
                <a:gd name="T27" fmla="*/ 1845 h 4005"/>
                <a:gd name="T28" fmla="*/ 2490 w 2655"/>
                <a:gd name="T29" fmla="*/ 2100 h 4005"/>
                <a:gd name="T30" fmla="*/ 1965 w 2655"/>
                <a:gd name="T31" fmla="*/ 2910 h 4005"/>
                <a:gd name="T32" fmla="*/ 2160 w 2655"/>
                <a:gd name="T33" fmla="*/ 2910 h 4005"/>
                <a:gd name="T34" fmla="*/ 2265 w 2655"/>
                <a:gd name="T35" fmla="*/ 3180 h 4005"/>
                <a:gd name="T36" fmla="*/ 2205 w 2655"/>
                <a:gd name="T37" fmla="*/ 3555 h 4005"/>
                <a:gd name="T38" fmla="*/ 2295 w 2655"/>
                <a:gd name="T39" fmla="*/ 3795 h 4005"/>
                <a:gd name="T40" fmla="*/ 2655 w 2655"/>
                <a:gd name="T41" fmla="*/ 4005 h 4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55" h="4005">
                  <a:moveTo>
                    <a:pt x="0" y="0"/>
                  </a:moveTo>
                  <a:lnTo>
                    <a:pt x="30" y="285"/>
                  </a:lnTo>
                  <a:lnTo>
                    <a:pt x="420" y="960"/>
                  </a:lnTo>
                  <a:lnTo>
                    <a:pt x="585" y="1650"/>
                  </a:lnTo>
                  <a:lnTo>
                    <a:pt x="510" y="1785"/>
                  </a:lnTo>
                  <a:lnTo>
                    <a:pt x="825" y="1860"/>
                  </a:lnTo>
                  <a:lnTo>
                    <a:pt x="1035" y="1770"/>
                  </a:lnTo>
                  <a:lnTo>
                    <a:pt x="1185" y="1635"/>
                  </a:lnTo>
                  <a:lnTo>
                    <a:pt x="1350" y="1410"/>
                  </a:lnTo>
                  <a:lnTo>
                    <a:pt x="1470" y="1410"/>
                  </a:lnTo>
                  <a:lnTo>
                    <a:pt x="1755" y="1665"/>
                  </a:lnTo>
                  <a:lnTo>
                    <a:pt x="1845" y="1815"/>
                  </a:lnTo>
                  <a:lnTo>
                    <a:pt x="2190" y="1770"/>
                  </a:lnTo>
                  <a:lnTo>
                    <a:pt x="2430" y="1845"/>
                  </a:lnTo>
                  <a:lnTo>
                    <a:pt x="2490" y="2100"/>
                  </a:lnTo>
                  <a:lnTo>
                    <a:pt x="1965" y="2910"/>
                  </a:lnTo>
                  <a:lnTo>
                    <a:pt x="2160" y="2910"/>
                  </a:lnTo>
                  <a:lnTo>
                    <a:pt x="2265" y="3180"/>
                  </a:lnTo>
                  <a:lnTo>
                    <a:pt x="2205" y="3555"/>
                  </a:lnTo>
                  <a:lnTo>
                    <a:pt x="2295" y="3795"/>
                  </a:lnTo>
                  <a:lnTo>
                    <a:pt x="2655" y="4005"/>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8" name="Freeform 71"/>
            <p:cNvSpPr>
              <a:spLocks/>
            </p:cNvSpPr>
            <p:nvPr/>
          </p:nvSpPr>
          <p:spPr bwMode="auto">
            <a:xfrm>
              <a:off x="2725738" y="4306888"/>
              <a:ext cx="533400" cy="990600"/>
            </a:xfrm>
            <a:custGeom>
              <a:avLst/>
              <a:gdLst>
                <a:gd name="T0" fmla="*/ 645 w 840"/>
                <a:gd name="T1" fmla="*/ 0 h 1560"/>
                <a:gd name="T2" fmla="*/ 690 w 840"/>
                <a:gd name="T3" fmla="*/ 300 h 1560"/>
                <a:gd name="T4" fmla="*/ 765 w 840"/>
                <a:gd name="T5" fmla="*/ 600 h 1560"/>
                <a:gd name="T6" fmla="*/ 840 w 840"/>
                <a:gd name="T7" fmla="*/ 930 h 1560"/>
                <a:gd name="T8" fmla="*/ 675 w 840"/>
                <a:gd name="T9" fmla="*/ 1035 h 1560"/>
                <a:gd name="T10" fmla="*/ 600 w 840"/>
                <a:gd name="T11" fmla="*/ 975 h 1560"/>
                <a:gd name="T12" fmla="*/ 270 w 840"/>
                <a:gd name="T13" fmla="*/ 1020 h 1560"/>
                <a:gd name="T14" fmla="*/ 540 w 840"/>
                <a:gd name="T15" fmla="*/ 1320 h 1560"/>
                <a:gd name="T16" fmla="*/ 0 w 840"/>
                <a:gd name="T17" fmla="*/ 1560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0" h="1560">
                  <a:moveTo>
                    <a:pt x="645" y="0"/>
                  </a:moveTo>
                  <a:lnTo>
                    <a:pt x="690" y="300"/>
                  </a:lnTo>
                  <a:lnTo>
                    <a:pt x="765" y="600"/>
                  </a:lnTo>
                  <a:lnTo>
                    <a:pt x="840" y="930"/>
                  </a:lnTo>
                  <a:lnTo>
                    <a:pt x="675" y="1035"/>
                  </a:lnTo>
                  <a:lnTo>
                    <a:pt x="600" y="975"/>
                  </a:lnTo>
                  <a:lnTo>
                    <a:pt x="270" y="1020"/>
                  </a:lnTo>
                  <a:lnTo>
                    <a:pt x="540" y="1320"/>
                  </a:lnTo>
                  <a:lnTo>
                    <a:pt x="0" y="1560"/>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9" name="Freeform 70"/>
            <p:cNvSpPr>
              <a:spLocks/>
            </p:cNvSpPr>
            <p:nvPr/>
          </p:nvSpPr>
          <p:spPr bwMode="auto">
            <a:xfrm>
              <a:off x="3078163" y="6221413"/>
              <a:ext cx="2133600" cy="2695575"/>
            </a:xfrm>
            <a:custGeom>
              <a:avLst/>
              <a:gdLst>
                <a:gd name="T0" fmla="*/ 3360 w 3360"/>
                <a:gd name="T1" fmla="*/ 0 h 4245"/>
                <a:gd name="T2" fmla="*/ 3210 w 3360"/>
                <a:gd name="T3" fmla="*/ 375 h 4245"/>
                <a:gd name="T4" fmla="*/ 2940 w 3360"/>
                <a:gd name="T5" fmla="*/ 315 h 4245"/>
                <a:gd name="T6" fmla="*/ 2565 w 3360"/>
                <a:gd name="T7" fmla="*/ 690 h 4245"/>
                <a:gd name="T8" fmla="*/ 2370 w 3360"/>
                <a:gd name="T9" fmla="*/ 570 h 4245"/>
                <a:gd name="T10" fmla="*/ 2220 w 3360"/>
                <a:gd name="T11" fmla="*/ 945 h 4245"/>
                <a:gd name="T12" fmla="*/ 2265 w 3360"/>
                <a:gd name="T13" fmla="*/ 1410 h 4245"/>
                <a:gd name="T14" fmla="*/ 2265 w 3360"/>
                <a:gd name="T15" fmla="*/ 1650 h 4245"/>
                <a:gd name="T16" fmla="*/ 2185 w 3360"/>
                <a:gd name="T17" fmla="*/ 1855 h 4245"/>
                <a:gd name="T18" fmla="*/ 1985 w 3360"/>
                <a:gd name="T19" fmla="*/ 1995 h 4245"/>
                <a:gd name="T20" fmla="*/ 1665 w 3360"/>
                <a:gd name="T21" fmla="*/ 2070 h 4245"/>
                <a:gd name="T22" fmla="*/ 1435 w 3360"/>
                <a:gd name="T23" fmla="*/ 2085 h 4245"/>
                <a:gd name="T24" fmla="*/ 1205 w 3360"/>
                <a:gd name="T25" fmla="*/ 2085 h 4245"/>
                <a:gd name="T26" fmla="*/ 835 w 3360"/>
                <a:gd name="T27" fmla="*/ 2165 h 4245"/>
                <a:gd name="T28" fmla="*/ 495 w 3360"/>
                <a:gd name="T29" fmla="*/ 2370 h 4245"/>
                <a:gd name="T30" fmla="*/ 360 w 3360"/>
                <a:gd name="T31" fmla="*/ 2610 h 4245"/>
                <a:gd name="T32" fmla="*/ 210 w 3360"/>
                <a:gd name="T33" fmla="*/ 3300 h 4245"/>
                <a:gd name="T34" fmla="*/ 0 w 3360"/>
                <a:gd name="T35" fmla="*/ 4245 h 4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60" h="4245">
                  <a:moveTo>
                    <a:pt x="3360" y="0"/>
                  </a:moveTo>
                  <a:lnTo>
                    <a:pt x="3210" y="375"/>
                  </a:lnTo>
                  <a:lnTo>
                    <a:pt x="2940" y="315"/>
                  </a:lnTo>
                  <a:lnTo>
                    <a:pt x="2565" y="690"/>
                  </a:lnTo>
                  <a:lnTo>
                    <a:pt x="2370" y="570"/>
                  </a:lnTo>
                  <a:lnTo>
                    <a:pt x="2220" y="945"/>
                  </a:lnTo>
                  <a:lnTo>
                    <a:pt x="2265" y="1410"/>
                  </a:lnTo>
                  <a:lnTo>
                    <a:pt x="2265" y="1650"/>
                  </a:lnTo>
                  <a:lnTo>
                    <a:pt x="2185" y="1855"/>
                  </a:lnTo>
                  <a:lnTo>
                    <a:pt x="1985" y="1995"/>
                  </a:lnTo>
                  <a:lnTo>
                    <a:pt x="1665" y="2070"/>
                  </a:lnTo>
                  <a:lnTo>
                    <a:pt x="1435" y="2085"/>
                  </a:lnTo>
                  <a:lnTo>
                    <a:pt x="1205" y="2085"/>
                  </a:lnTo>
                  <a:lnTo>
                    <a:pt x="835" y="2165"/>
                  </a:lnTo>
                  <a:lnTo>
                    <a:pt x="495" y="2370"/>
                  </a:lnTo>
                  <a:lnTo>
                    <a:pt x="360" y="2610"/>
                  </a:lnTo>
                  <a:lnTo>
                    <a:pt x="210" y="3300"/>
                  </a:lnTo>
                  <a:lnTo>
                    <a:pt x="0" y="4245"/>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0" name="Freeform 69"/>
            <p:cNvSpPr>
              <a:spLocks/>
            </p:cNvSpPr>
            <p:nvPr/>
          </p:nvSpPr>
          <p:spPr bwMode="auto">
            <a:xfrm>
              <a:off x="5926138" y="9345613"/>
              <a:ext cx="2200275" cy="1495425"/>
            </a:xfrm>
            <a:custGeom>
              <a:avLst/>
              <a:gdLst>
                <a:gd name="T0" fmla="*/ 3465 w 3465"/>
                <a:gd name="T1" fmla="*/ 15 h 2355"/>
                <a:gd name="T2" fmla="*/ 3075 w 3465"/>
                <a:gd name="T3" fmla="*/ 0 h 2355"/>
                <a:gd name="T4" fmla="*/ 2730 w 3465"/>
                <a:gd name="T5" fmla="*/ 390 h 2355"/>
                <a:gd name="T6" fmla="*/ 2535 w 3465"/>
                <a:gd name="T7" fmla="*/ 330 h 2355"/>
                <a:gd name="T8" fmla="*/ 2400 w 3465"/>
                <a:gd name="T9" fmla="*/ 180 h 2355"/>
                <a:gd name="T10" fmla="*/ 2055 w 3465"/>
                <a:gd name="T11" fmla="*/ 510 h 2355"/>
                <a:gd name="T12" fmla="*/ 1905 w 3465"/>
                <a:gd name="T13" fmla="*/ 540 h 2355"/>
                <a:gd name="T14" fmla="*/ 1695 w 3465"/>
                <a:gd name="T15" fmla="*/ 540 h 2355"/>
                <a:gd name="T16" fmla="*/ 1560 w 3465"/>
                <a:gd name="T17" fmla="*/ 870 h 2355"/>
                <a:gd name="T18" fmla="*/ 1455 w 3465"/>
                <a:gd name="T19" fmla="*/ 810 h 2355"/>
                <a:gd name="T20" fmla="*/ 1500 w 3465"/>
                <a:gd name="T21" fmla="*/ 690 h 2355"/>
                <a:gd name="T22" fmla="*/ 1395 w 3465"/>
                <a:gd name="T23" fmla="*/ 615 h 2355"/>
                <a:gd name="T24" fmla="*/ 1020 w 3465"/>
                <a:gd name="T25" fmla="*/ 690 h 2355"/>
                <a:gd name="T26" fmla="*/ 720 w 3465"/>
                <a:gd name="T27" fmla="*/ 1080 h 2355"/>
                <a:gd name="T28" fmla="*/ 480 w 3465"/>
                <a:gd name="T29" fmla="*/ 1125 h 2355"/>
                <a:gd name="T30" fmla="*/ 390 w 3465"/>
                <a:gd name="T31" fmla="*/ 1230 h 2355"/>
                <a:gd name="T32" fmla="*/ 375 w 3465"/>
                <a:gd name="T33" fmla="*/ 1605 h 2355"/>
                <a:gd name="T34" fmla="*/ 0 w 3465"/>
                <a:gd name="T35" fmla="*/ 2355 h 2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65" h="2355">
                  <a:moveTo>
                    <a:pt x="3465" y="15"/>
                  </a:moveTo>
                  <a:lnTo>
                    <a:pt x="3075" y="0"/>
                  </a:lnTo>
                  <a:lnTo>
                    <a:pt x="2730" y="390"/>
                  </a:lnTo>
                  <a:lnTo>
                    <a:pt x="2535" y="330"/>
                  </a:lnTo>
                  <a:lnTo>
                    <a:pt x="2400" y="180"/>
                  </a:lnTo>
                  <a:lnTo>
                    <a:pt x="2055" y="510"/>
                  </a:lnTo>
                  <a:lnTo>
                    <a:pt x="1905" y="540"/>
                  </a:lnTo>
                  <a:lnTo>
                    <a:pt x="1695" y="540"/>
                  </a:lnTo>
                  <a:lnTo>
                    <a:pt x="1560" y="870"/>
                  </a:lnTo>
                  <a:lnTo>
                    <a:pt x="1455" y="810"/>
                  </a:lnTo>
                  <a:lnTo>
                    <a:pt x="1500" y="690"/>
                  </a:lnTo>
                  <a:lnTo>
                    <a:pt x="1395" y="615"/>
                  </a:lnTo>
                  <a:lnTo>
                    <a:pt x="1020" y="690"/>
                  </a:lnTo>
                  <a:lnTo>
                    <a:pt x="720" y="1080"/>
                  </a:lnTo>
                  <a:lnTo>
                    <a:pt x="480" y="1125"/>
                  </a:lnTo>
                  <a:lnTo>
                    <a:pt x="390" y="1230"/>
                  </a:lnTo>
                  <a:lnTo>
                    <a:pt x="375" y="1605"/>
                  </a:lnTo>
                  <a:lnTo>
                    <a:pt x="0" y="2355"/>
                  </a:lnTo>
                </a:path>
              </a:pathLst>
            </a:custGeom>
            <a:noFill/>
            <a:ln w="9525">
              <a:solidFill>
                <a:srgbClr val="80808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1" name="Oval 68"/>
            <p:cNvSpPr>
              <a:spLocks noChangeArrowheads="1"/>
            </p:cNvSpPr>
            <p:nvPr/>
          </p:nvSpPr>
          <p:spPr bwMode="auto">
            <a:xfrm>
              <a:off x="6337300" y="9251950"/>
              <a:ext cx="180975" cy="182563"/>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0" name="Oval 59"/>
            <p:cNvSpPr>
              <a:spLocks noChangeArrowheads="1"/>
            </p:cNvSpPr>
            <p:nvPr/>
          </p:nvSpPr>
          <p:spPr bwMode="auto">
            <a:xfrm>
              <a:off x="5907088" y="8010525"/>
              <a:ext cx="163512" cy="150813"/>
            </a:xfrm>
            <a:prstGeom prst="ellipse">
              <a:avLst/>
            </a:prstGeom>
            <a:solidFill>
              <a:srgbClr val="FF5050"/>
            </a:solidFill>
            <a:ln w="19050">
              <a:solidFill>
                <a:srgbClr val="FF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1" name="Oval 58"/>
            <p:cNvSpPr>
              <a:spLocks noChangeArrowheads="1"/>
            </p:cNvSpPr>
            <p:nvPr/>
          </p:nvSpPr>
          <p:spPr bwMode="auto">
            <a:xfrm>
              <a:off x="8607425" y="5197475"/>
              <a:ext cx="180975" cy="182563"/>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2" name="Oval 57"/>
            <p:cNvSpPr>
              <a:spLocks noChangeArrowheads="1"/>
            </p:cNvSpPr>
            <p:nvPr/>
          </p:nvSpPr>
          <p:spPr bwMode="auto">
            <a:xfrm>
              <a:off x="3330575" y="3908425"/>
              <a:ext cx="180975" cy="182563"/>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3" name="Oval 56"/>
            <p:cNvSpPr>
              <a:spLocks noChangeArrowheads="1"/>
            </p:cNvSpPr>
            <p:nvPr/>
          </p:nvSpPr>
          <p:spPr bwMode="auto">
            <a:xfrm>
              <a:off x="3756025" y="6556375"/>
              <a:ext cx="180975" cy="182563"/>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4" name="Oval 55"/>
            <p:cNvSpPr>
              <a:spLocks noChangeArrowheads="1"/>
            </p:cNvSpPr>
            <p:nvPr/>
          </p:nvSpPr>
          <p:spPr bwMode="auto">
            <a:xfrm>
              <a:off x="5461000" y="7756525"/>
              <a:ext cx="180975" cy="182563"/>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5" name="Oval 54"/>
            <p:cNvSpPr>
              <a:spLocks noChangeArrowheads="1"/>
            </p:cNvSpPr>
            <p:nvPr/>
          </p:nvSpPr>
          <p:spPr bwMode="auto">
            <a:xfrm>
              <a:off x="7566025" y="10021888"/>
              <a:ext cx="180975" cy="182562"/>
            </a:xfrm>
            <a:prstGeom prst="ellipse">
              <a:avLst/>
            </a:prstGeom>
            <a:solidFill>
              <a:srgbClr val="A5A5A5"/>
            </a:solidFill>
            <a:ln w="9525">
              <a:solidFill>
                <a:srgbClr val="5F5F5F"/>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56" name="Freeform 53"/>
            <p:cNvSpPr>
              <a:spLocks/>
            </p:cNvSpPr>
            <p:nvPr/>
          </p:nvSpPr>
          <p:spPr bwMode="auto">
            <a:xfrm>
              <a:off x="134938" y="515938"/>
              <a:ext cx="9886950" cy="5981700"/>
            </a:xfrm>
            <a:custGeom>
              <a:avLst/>
              <a:gdLst>
                <a:gd name="T0" fmla="*/ 0 w 15570"/>
                <a:gd name="T1" fmla="*/ 0 h 9420"/>
                <a:gd name="T2" fmla="*/ 1635 w 15570"/>
                <a:gd name="T3" fmla="*/ 1860 h 9420"/>
                <a:gd name="T4" fmla="*/ 3480 w 15570"/>
                <a:gd name="T5" fmla="*/ 3360 h 9420"/>
                <a:gd name="T6" fmla="*/ 5070 w 15570"/>
                <a:gd name="T7" fmla="*/ 4815 h 9420"/>
                <a:gd name="T8" fmla="*/ 5385 w 15570"/>
                <a:gd name="T9" fmla="*/ 5025 h 9420"/>
                <a:gd name="T10" fmla="*/ 5550 w 15570"/>
                <a:gd name="T11" fmla="*/ 5130 h 9420"/>
                <a:gd name="T12" fmla="*/ 6015 w 15570"/>
                <a:gd name="T13" fmla="*/ 5145 h 9420"/>
                <a:gd name="T14" fmla="*/ 7890 w 15570"/>
                <a:gd name="T15" fmla="*/ 5085 h 9420"/>
                <a:gd name="T16" fmla="*/ 8250 w 15570"/>
                <a:gd name="T17" fmla="*/ 5100 h 9420"/>
                <a:gd name="T18" fmla="*/ 8460 w 15570"/>
                <a:gd name="T19" fmla="*/ 5190 h 9420"/>
                <a:gd name="T20" fmla="*/ 9645 w 15570"/>
                <a:gd name="T21" fmla="*/ 5775 h 9420"/>
                <a:gd name="T22" fmla="*/ 10575 w 15570"/>
                <a:gd name="T23" fmla="*/ 6105 h 9420"/>
                <a:gd name="T24" fmla="*/ 11010 w 15570"/>
                <a:gd name="T25" fmla="*/ 6210 h 9420"/>
                <a:gd name="T26" fmla="*/ 11310 w 15570"/>
                <a:gd name="T27" fmla="*/ 6390 h 9420"/>
                <a:gd name="T28" fmla="*/ 11520 w 15570"/>
                <a:gd name="T29" fmla="*/ 6780 h 9420"/>
                <a:gd name="T30" fmla="*/ 11610 w 15570"/>
                <a:gd name="T31" fmla="*/ 6870 h 9420"/>
                <a:gd name="T32" fmla="*/ 14010 w 15570"/>
                <a:gd name="T33" fmla="*/ 8205 h 9420"/>
                <a:gd name="T34" fmla="*/ 14490 w 15570"/>
                <a:gd name="T35" fmla="*/ 8520 h 9420"/>
                <a:gd name="T36" fmla="*/ 15045 w 15570"/>
                <a:gd name="T37" fmla="*/ 9030 h 9420"/>
                <a:gd name="T38" fmla="*/ 15570 w 15570"/>
                <a:gd name="T39" fmla="*/ 9420 h 9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570" h="9420">
                  <a:moveTo>
                    <a:pt x="0" y="0"/>
                  </a:moveTo>
                  <a:lnTo>
                    <a:pt x="1635" y="1860"/>
                  </a:lnTo>
                  <a:lnTo>
                    <a:pt x="3480" y="3360"/>
                  </a:lnTo>
                  <a:lnTo>
                    <a:pt x="5070" y="4815"/>
                  </a:lnTo>
                  <a:lnTo>
                    <a:pt x="5385" y="5025"/>
                  </a:lnTo>
                  <a:lnTo>
                    <a:pt x="5550" y="5130"/>
                  </a:lnTo>
                  <a:lnTo>
                    <a:pt x="6015" y="5145"/>
                  </a:lnTo>
                  <a:lnTo>
                    <a:pt x="7890" y="5085"/>
                  </a:lnTo>
                  <a:lnTo>
                    <a:pt x="8250" y="5100"/>
                  </a:lnTo>
                  <a:lnTo>
                    <a:pt x="8460" y="5190"/>
                  </a:lnTo>
                  <a:lnTo>
                    <a:pt x="9645" y="5775"/>
                  </a:lnTo>
                  <a:lnTo>
                    <a:pt x="10575" y="6105"/>
                  </a:lnTo>
                  <a:lnTo>
                    <a:pt x="11010" y="6210"/>
                  </a:lnTo>
                  <a:lnTo>
                    <a:pt x="11310" y="6390"/>
                  </a:lnTo>
                  <a:lnTo>
                    <a:pt x="11520" y="6780"/>
                  </a:lnTo>
                  <a:lnTo>
                    <a:pt x="11610" y="6870"/>
                  </a:lnTo>
                  <a:lnTo>
                    <a:pt x="14010" y="8205"/>
                  </a:lnTo>
                  <a:lnTo>
                    <a:pt x="14490" y="8520"/>
                  </a:lnTo>
                  <a:lnTo>
                    <a:pt x="15045" y="9030"/>
                  </a:lnTo>
                  <a:lnTo>
                    <a:pt x="15570" y="9420"/>
                  </a:lnTo>
                </a:path>
              </a:pathLst>
            </a:custGeom>
            <a:noFill/>
            <a:ln w="28575">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7" name="Freeform 52"/>
            <p:cNvSpPr>
              <a:spLocks/>
            </p:cNvSpPr>
            <p:nvPr/>
          </p:nvSpPr>
          <p:spPr bwMode="auto">
            <a:xfrm>
              <a:off x="39688" y="5840413"/>
              <a:ext cx="9982200" cy="5276850"/>
            </a:xfrm>
            <a:custGeom>
              <a:avLst/>
              <a:gdLst>
                <a:gd name="T0" fmla="*/ 0 w 15720"/>
                <a:gd name="T1" fmla="*/ 675 h 8310"/>
                <a:gd name="T2" fmla="*/ 510 w 15720"/>
                <a:gd name="T3" fmla="*/ 465 h 8310"/>
                <a:gd name="T4" fmla="*/ 900 w 15720"/>
                <a:gd name="T5" fmla="*/ 330 h 8310"/>
                <a:gd name="T6" fmla="*/ 2145 w 15720"/>
                <a:gd name="T7" fmla="*/ 0 h 8310"/>
                <a:gd name="T8" fmla="*/ 2625 w 15720"/>
                <a:gd name="T9" fmla="*/ 165 h 8310"/>
                <a:gd name="T10" fmla="*/ 3270 w 15720"/>
                <a:gd name="T11" fmla="*/ 510 h 8310"/>
                <a:gd name="T12" fmla="*/ 4305 w 15720"/>
                <a:gd name="T13" fmla="*/ 1095 h 8310"/>
                <a:gd name="T14" fmla="*/ 4575 w 15720"/>
                <a:gd name="T15" fmla="*/ 1185 h 8310"/>
                <a:gd name="T16" fmla="*/ 5115 w 15720"/>
                <a:gd name="T17" fmla="*/ 1260 h 8310"/>
                <a:gd name="T18" fmla="*/ 5385 w 15720"/>
                <a:gd name="T19" fmla="*/ 1215 h 8310"/>
                <a:gd name="T20" fmla="*/ 5460 w 15720"/>
                <a:gd name="T21" fmla="*/ 975 h 8310"/>
                <a:gd name="T22" fmla="*/ 5460 w 15720"/>
                <a:gd name="T23" fmla="*/ 825 h 8310"/>
                <a:gd name="T24" fmla="*/ 5460 w 15720"/>
                <a:gd name="T25" fmla="*/ 450 h 8310"/>
                <a:gd name="T26" fmla="*/ 6060 w 15720"/>
                <a:gd name="T27" fmla="*/ 495 h 8310"/>
                <a:gd name="T28" fmla="*/ 6630 w 15720"/>
                <a:gd name="T29" fmla="*/ 555 h 8310"/>
                <a:gd name="T30" fmla="*/ 7275 w 15720"/>
                <a:gd name="T31" fmla="*/ 750 h 8310"/>
                <a:gd name="T32" fmla="*/ 7935 w 15720"/>
                <a:gd name="T33" fmla="*/ 975 h 8310"/>
                <a:gd name="T34" fmla="*/ 8715 w 15720"/>
                <a:gd name="T35" fmla="*/ 1770 h 8310"/>
                <a:gd name="T36" fmla="*/ 9030 w 15720"/>
                <a:gd name="T37" fmla="*/ 2970 h 8310"/>
                <a:gd name="T38" fmla="*/ 9630 w 15720"/>
                <a:gd name="T39" fmla="*/ 3555 h 8310"/>
                <a:gd name="T40" fmla="*/ 10560 w 15720"/>
                <a:gd name="T41" fmla="*/ 4005 h 8310"/>
                <a:gd name="T42" fmla="*/ 11100 w 15720"/>
                <a:gd name="T43" fmla="*/ 4395 h 8310"/>
                <a:gd name="T44" fmla="*/ 11595 w 15720"/>
                <a:gd name="T45" fmla="*/ 5025 h 8310"/>
                <a:gd name="T46" fmla="*/ 11910 w 15720"/>
                <a:gd name="T47" fmla="*/ 5730 h 8310"/>
                <a:gd name="T48" fmla="*/ 12165 w 15720"/>
                <a:gd name="T49" fmla="*/ 6120 h 8310"/>
                <a:gd name="T50" fmla="*/ 12345 w 15720"/>
                <a:gd name="T51" fmla="*/ 6345 h 8310"/>
                <a:gd name="T52" fmla="*/ 12600 w 15720"/>
                <a:gd name="T53" fmla="*/ 6930 h 8310"/>
                <a:gd name="T54" fmla="*/ 12735 w 15720"/>
                <a:gd name="T55" fmla="*/ 7785 h 8310"/>
                <a:gd name="T56" fmla="*/ 13620 w 15720"/>
                <a:gd name="T57" fmla="*/ 7710 h 8310"/>
                <a:gd name="T58" fmla="*/ 14505 w 15720"/>
                <a:gd name="T59" fmla="*/ 7665 h 8310"/>
                <a:gd name="T60" fmla="*/ 14805 w 15720"/>
                <a:gd name="T61" fmla="*/ 7695 h 8310"/>
                <a:gd name="T62" fmla="*/ 15720 w 15720"/>
                <a:gd name="T63" fmla="*/ 8310 h 8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720" h="8310">
                  <a:moveTo>
                    <a:pt x="0" y="675"/>
                  </a:moveTo>
                  <a:lnTo>
                    <a:pt x="510" y="465"/>
                  </a:lnTo>
                  <a:lnTo>
                    <a:pt x="900" y="330"/>
                  </a:lnTo>
                  <a:lnTo>
                    <a:pt x="2145" y="0"/>
                  </a:lnTo>
                  <a:lnTo>
                    <a:pt x="2625" y="165"/>
                  </a:lnTo>
                  <a:lnTo>
                    <a:pt x="3270" y="510"/>
                  </a:lnTo>
                  <a:lnTo>
                    <a:pt x="4305" y="1095"/>
                  </a:lnTo>
                  <a:lnTo>
                    <a:pt x="4575" y="1185"/>
                  </a:lnTo>
                  <a:lnTo>
                    <a:pt x="5115" y="1260"/>
                  </a:lnTo>
                  <a:lnTo>
                    <a:pt x="5385" y="1215"/>
                  </a:lnTo>
                  <a:lnTo>
                    <a:pt x="5460" y="975"/>
                  </a:lnTo>
                  <a:lnTo>
                    <a:pt x="5460" y="825"/>
                  </a:lnTo>
                  <a:lnTo>
                    <a:pt x="5460" y="450"/>
                  </a:lnTo>
                  <a:lnTo>
                    <a:pt x="6060" y="495"/>
                  </a:lnTo>
                  <a:lnTo>
                    <a:pt x="6630" y="555"/>
                  </a:lnTo>
                  <a:lnTo>
                    <a:pt x="7275" y="750"/>
                  </a:lnTo>
                  <a:lnTo>
                    <a:pt x="7935" y="975"/>
                  </a:lnTo>
                  <a:lnTo>
                    <a:pt x="8715" y="1770"/>
                  </a:lnTo>
                  <a:lnTo>
                    <a:pt x="9030" y="2970"/>
                  </a:lnTo>
                  <a:lnTo>
                    <a:pt x="9630" y="3555"/>
                  </a:lnTo>
                  <a:lnTo>
                    <a:pt x="10560" y="4005"/>
                  </a:lnTo>
                  <a:lnTo>
                    <a:pt x="11100" y="4395"/>
                  </a:lnTo>
                  <a:lnTo>
                    <a:pt x="11595" y="5025"/>
                  </a:lnTo>
                  <a:lnTo>
                    <a:pt x="11910" y="5730"/>
                  </a:lnTo>
                  <a:lnTo>
                    <a:pt x="12165" y="6120"/>
                  </a:lnTo>
                  <a:lnTo>
                    <a:pt x="12345" y="6345"/>
                  </a:lnTo>
                  <a:lnTo>
                    <a:pt x="12600" y="6930"/>
                  </a:lnTo>
                  <a:lnTo>
                    <a:pt x="12735" y="7785"/>
                  </a:lnTo>
                  <a:lnTo>
                    <a:pt x="13620" y="7710"/>
                  </a:lnTo>
                  <a:lnTo>
                    <a:pt x="14505" y="7665"/>
                  </a:lnTo>
                  <a:lnTo>
                    <a:pt x="14805" y="7695"/>
                  </a:lnTo>
                  <a:lnTo>
                    <a:pt x="15720" y="8310"/>
                  </a:lnTo>
                </a:path>
              </a:pathLst>
            </a:custGeom>
            <a:noFill/>
            <a:ln w="28575">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8" name="Freeform 51"/>
            <p:cNvSpPr>
              <a:spLocks/>
            </p:cNvSpPr>
            <p:nvPr/>
          </p:nvSpPr>
          <p:spPr bwMode="auto">
            <a:xfrm>
              <a:off x="3611563" y="3773488"/>
              <a:ext cx="142875" cy="2362200"/>
            </a:xfrm>
            <a:custGeom>
              <a:avLst/>
              <a:gdLst>
                <a:gd name="T0" fmla="*/ 225 w 225"/>
                <a:gd name="T1" fmla="*/ 0 h 3720"/>
                <a:gd name="T2" fmla="*/ 0 w 225"/>
                <a:gd name="T3" fmla="*/ 2280 h 3720"/>
                <a:gd name="T4" fmla="*/ 15 w 225"/>
                <a:gd name="T5" fmla="*/ 2490 h 3720"/>
                <a:gd name="T6" fmla="*/ 135 w 225"/>
                <a:gd name="T7" fmla="*/ 2670 h 3720"/>
                <a:gd name="T8" fmla="*/ 195 w 225"/>
                <a:gd name="T9" fmla="*/ 2835 h 3720"/>
                <a:gd name="T10" fmla="*/ 195 w 225"/>
                <a:gd name="T11" fmla="*/ 3270 h 3720"/>
                <a:gd name="T12" fmla="*/ 105 w 225"/>
                <a:gd name="T13" fmla="*/ 3720 h 3720"/>
              </a:gdLst>
              <a:ahLst/>
              <a:cxnLst>
                <a:cxn ang="0">
                  <a:pos x="T0" y="T1"/>
                </a:cxn>
                <a:cxn ang="0">
                  <a:pos x="T2" y="T3"/>
                </a:cxn>
                <a:cxn ang="0">
                  <a:pos x="T4" y="T5"/>
                </a:cxn>
                <a:cxn ang="0">
                  <a:pos x="T6" y="T7"/>
                </a:cxn>
                <a:cxn ang="0">
                  <a:pos x="T8" y="T9"/>
                </a:cxn>
                <a:cxn ang="0">
                  <a:pos x="T10" y="T11"/>
                </a:cxn>
                <a:cxn ang="0">
                  <a:pos x="T12" y="T13"/>
                </a:cxn>
              </a:cxnLst>
              <a:rect l="0" t="0" r="r" b="b"/>
              <a:pathLst>
                <a:path w="225" h="3720">
                  <a:moveTo>
                    <a:pt x="225" y="0"/>
                  </a:moveTo>
                  <a:lnTo>
                    <a:pt x="0" y="2280"/>
                  </a:lnTo>
                  <a:lnTo>
                    <a:pt x="15" y="2490"/>
                  </a:lnTo>
                  <a:lnTo>
                    <a:pt x="135" y="2670"/>
                  </a:lnTo>
                  <a:lnTo>
                    <a:pt x="195" y="2835"/>
                  </a:lnTo>
                  <a:lnTo>
                    <a:pt x="195" y="3270"/>
                  </a:lnTo>
                  <a:lnTo>
                    <a:pt x="105" y="3720"/>
                  </a:lnTo>
                </a:path>
              </a:pathLst>
            </a:custGeom>
            <a:noFill/>
            <a:ln w="28575">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9" name="Freeform 50"/>
            <p:cNvSpPr>
              <a:spLocks/>
            </p:cNvSpPr>
            <p:nvPr/>
          </p:nvSpPr>
          <p:spPr bwMode="auto">
            <a:xfrm>
              <a:off x="5954713" y="4383088"/>
              <a:ext cx="4057650" cy="6451600"/>
            </a:xfrm>
            <a:custGeom>
              <a:avLst/>
              <a:gdLst>
                <a:gd name="T0" fmla="*/ 6390 w 6390"/>
                <a:gd name="T1" fmla="*/ 0 h 10159"/>
                <a:gd name="T2" fmla="*/ 5685 w 6390"/>
                <a:gd name="T3" fmla="*/ 795 h 10159"/>
                <a:gd name="T4" fmla="*/ 4785 w 6390"/>
                <a:gd name="T5" fmla="*/ 2235 h 10159"/>
                <a:gd name="T6" fmla="*/ 4365 w 6390"/>
                <a:gd name="T7" fmla="*/ 3105 h 10159"/>
                <a:gd name="T8" fmla="*/ 3855 w 6390"/>
                <a:gd name="T9" fmla="*/ 4245 h 10159"/>
                <a:gd name="T10" fmla="*/ 1260 w 6390"/>
                <a:gd name="T11" fmla="*/ 7409 h 10159"/>
                <a:gd name="T12" fmla="*/ 645 w 6390"/>
                <a:gd name="T13" fmla="*/ 8914 h 10159"/>
                <a:gd name="T14" fmla="*/ 420 w 6390"/>
                <a:gd name="T15" fmla="*/ 8959 h 10159"/>
                <a:gd name="T16" fmla="*/ 330 w 6390"/>
                <a:gd name="T17" fmla="*/ 9109 h 10159"/>
                <a:gd name="T18" fmla="*/ 330 w 6390"/>
                <a:gd name="T19" fmla="*/ 9439 h 10159"/>
                <a:gd name="T20" fmla="*/ 0 w 6390"/>
                <a:gd name="T21" fmla="*/ 10159 h 10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390" h="10159">
                  <a:moveTo>
                    <a:pt x="6390" y="0"/>
                  </a:moveTo>
                  <a:lnTo>
                    <a:pt x="5685" y="795"/>
                  </a:lnTo>
                  <a:lnTo>
                    <a:pt x="4785" y="2235"/>
                  </a:lnTo>
                  <a:lnTo>
                    <a:pt x="4365" y="3105"/>
                  </a:lnTo>
                  <a:lnTo>
                    <a:pt x="3855" y="4245"/>
                  </a:lnTo>
                  <a:lnTo>
                    <a:pt x="1260" y="7409"/>
                  </a:lnTo>
                  <a:lnTo>
                    <a:pt x="645" y="8914"/>
                  </a:lnTo>
                  <a:lnTo>
                    <a:pt x="420" y="8959"/>
                  </a:lnTo>
                  <a:lnTo>
                    <a:pt x="330" y="9109"/>
                  </a:lnTo>
                  <a:lnTo>
                    <a:pt x="330" y="9439"/>
                  </a:lnTo>
                  <a:lnTo>
                    <a:pt x="0" y="10159"/>
                  </a:lnTo>
                </a:path>
              </a:pathLst>
            </a:custGeom>
            <a:noFill/>
            <a:ln w="38100">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0" name="Freeform 49"/>
            <p:cNvSpPr>
              <a:spLocks/>
            </p:cNvSpPr>
            <p:nvPr/>
          </p:nvSpPr>
          <p:spPr bwMode="auto">
            <a:xfrm>
              <a:off x="4592638" y="6249988"/>
              <a:ext cx="1495425" cy="1990725"/>
            </a:xfrm>
            <a:custGeom>
              <a:avLst/>
              <a:gdLst>
                <a:gd name="T0" fmla="*/ 2355 w 2355"/>
                <a:gd name="T1" fmla="*/ 0 h 3135"/>
                <a:gd name="T2" fmla="*/ 1275 w 2355"/>
                <a:gd name="T3" fmla="*/ 1560 h 3135"/>
                <a:gd name="T4" fmla="*/ 480 w 2355"/>
                <a:gd name="T5" fmla="*/ 2700 h 3135"/>
                <a:gd name="T6" fmla="*/ 0 w 2355"/>
                <a:gd name="T7" fmla="*/ 3135 h 3135"/>
              </a:gdLst>
              <a:ahLst/>
              <a:cxnLst>
                <a:cxn ang="0">
                  <a:pos x="T0" y="T1"/>
                </a:cxn>
                <a:cxn ang="0">
                  <a:pos x="T2" y="T3"/>
                </a:cxn>
                <a:cxn ang="0">
                  <a:pos x="T4" y="T5"/>
                </a:cxn>
                <a:cxn ang="0">
                  <a:pos x="T6" y="T7"/>
                </a:cxn>
              </a:cxnLst>
              <a:rect l="0" t="0" r="r" b="b"/>
              <a:pathLst>
                <a:path w="2355" h="3135">
                  <a:moveTo>
                    <a:pt x="2355" y="0"/>
                  </a:moveTo>
                  <a:lnTo>
                    <a:pt x="1275" y="1560"/>
                  </a:lnTo>
                  <a:lnTo>
                    <a:pt x="480" y="2700"/>
                  </a:lnTo>
                  <a:lnTo>
                    <a:pt x="0" y="3135"/>
                  </a:lnTo>
                </a:path>
              </a:pathLst>
            </a:custGeom>
            <a:noFill/>
            <a:ln w="38100">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1" name="Freeform 48"/>
            <p:cNvSpPr>
              <a:spLocks/>
            </p:cNvSpPr>
            <p:nvPr/>
          </p:nvSpPr>
          <p:spPr bwMode="auto">
            <a:xfrm>
              <a:off x="3640138" y="4710113"/>
              <a:ext cx="6362700" cy="4806950"/>
            </a:xfrm>
            <a:custGeom>
              <a:avLst/>
              <a:gdLst>
                <a:gd name="T0" fmla="*/ 0 w 10020"/>
                <a:gd name="T1" fmla="*/ 0 h 7571"/>
                <a:gd name="T2" fmla="*/ 1290 w 10020"/>
                <a:gd name="T3" fmla="*/ 585 h 7571"/>
                <a:gd name="T4" fmla="*/ 1725 w 10020"/>
                <a:gd name="T5" fmla="*/ 745 h 7571"/>
                <a:gd name="T6" fmla="*/ 2370 w 10020"/>
                <a:gd name="T7" fmla="*/ 1015 h 7571"/>
                <a:gd name="T8" fmla="*/ 2910 w 10020"/>
                <a:gd name="T9" fmla="*/ 1450 h 7571"/>
                <a:gd name="T10" fmla="*/ 4245 w 10020"/>
                <a:gd name="T11" fmla="*/ 2800 h 7571"/>
                <a:gd name="T12" fmla="*/ 4800 w 10020"/>
                <a:gd name="T13" fmla="*/ 3265 h 7571"/>
                <a:gd name="T14" fmla="*/ 5835 w 10020"/>
                <a:gd name="T15" fmla="*/ 4106 h 7571"/>
                <a:gd name="T16" fmla="*/ 7500 w 10020"/>
                <a:gd name="T17" fmla="*/ 5441 h 7571"/>
                <a:gd name="T18" fmla="*/ 10020 w 10020"/>
                <a:gd name="T19" fmla="*/ 7571 h 7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20" h="7571">
                  <a:moveTo>
                    <a:pt x="0" y="0"/>
                  </a:moveTo>
                  <a:lnTo>
                    <a:pt x="1290" y="585"/>
                  </a:lnTo>
                  <a:lnTo>
                    <a:pt x="1725" y="745"/>
                  </a:lnTo>
                  <a:lnTo>
                    <a:pt x="2370" y="1015"/>
                  </a:lnTo>
                  <a:lnTo>
                    <a:pt x="2910" y="1450"/>
                  </a:lnTo>
                  <a:lnTo>
                    <a:pt x="4245" y="2800"/>
                  </a:lnTo>
                  <a:lnTo>
                    <a:pt x="4800" y="3265"/>
                  </a:lnTo>
                  <a:lnTo>
                    <a:pt x="5835" y="4106"/>
                  </a:lnTo>
                  <a:lnTo>
                    <a:pt x="7500" y="5441"/>
                  </a:lnTo>
                  <a:lnTo>
                    <a:pt x="10020" y="7571"/>
                  </a:lnTo>
                </a:path>
              </a:pathLst>
            </a:custGeom>
            <a:noFill/>
            <a:ln w="38100">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2" name="Freeform 47"/>
            <p:cNvSpPr>
              <a:spLocks/>
            </p:cNvSpPr>
            <p:nvPr/>
          </p:nvSpPr>
          <p:spPr bwMode="auto">
            <a:xfrm>
              <a:off x="211138" y="915988"/>
              <a:ext cx="1066800" cy="4943475"/>
            </a:xfrm>
            <a:custGeom>
              <a:avLst/>
              <a:gdLst>
                <a:gd name="T0" fmla="*/ 450 w 1680"/>
                <a:gd name="T1" fmla="*/ 0 h 7785"/>
                <a:gd name="T2" fmla="*/ 75 w 1680"/>
                <a:gd name="T3" fmla="*/ 1020 h 7785"/>
                <a:gd name="T4" fmla="*/ 30 w 1680"/>
                <a:gd name="T5" fmla="*/ 1350 h 7785"/>
                <a:gd name="T6" fmla="*/ 195 w 1680"/>
                <a:gd name="T7" fmla="*/ 2100 h 7785"/>
                <a:gd name="T8" fmla="*/ 180 w 1680"/>
                <a:gd name="T9" fmla="*/ 2625 h 7785"/>
                <a:gd name="T10" fmla="*/ 0 w 1680"/>
                <a:gd name="T11" fmla="*/ 3540 h 7785"/>
                <a:gd name="T12" fmla="*/ 0 w 1680"/>
                <a:gd name="T13" fmla="*/ 3795 h 7785"/>
                <a:gd name="T14" fmla="*/ 75 w 1680"/>
                <a:gd name="T15" fmla="*/ 3960 h 7785"/>
                <a:gd name="T16" fmla="*/ 450 w 1680"/>
                <a:gd name="T17" fmla="*/ 4200 h 7785"/>
                <a:gd name="T18" fmla="*/ 825 w 1680"/>
                <a:gd name="T19" fmla="*/ 4695 h 7785"/>
                <a:gd name="T20" fmla="*/ 1125 w 1680"/>
                <a:gd name="T21" fmla="*/ 5025 h 7785"/>
                <a:gd name="T22" fmla="*/ 1380 w 1680"/>
                <a:gd name="T23" fmla="*/ 5460 h 7785"/>
                <a:gd name="T24" fmla="*/ 1560 w 1680"/>
                <a:gd name="T25" fmla="*/ 5895 h 7785"/>
                <a:gd name="T26" fmla="*/ 1530 w 1680"/>
                <a:gd name="T27" fmla="*/ 6465 h 7785"/>
                <a:gd name="T28" fmla="*/ 1545 w 1680"/>
                <a:gd name="T29" fmla="*/ 6900 h 7785"/>
                <a:gd name="T30" fmla="*/ 1635 w 1680"/>
                <a:gd name="T31" fmla="*/ 7260 h 7785"/>
                <a:gd name="T32" fmla="*/ 1680 w 1680"/>
                <a:gd name="T33" fmla="*/ 7785 h 7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80" h="7785">
                  <a:moveTo>
                    <a:pt x="450" y="0"/>
                  </a:moveTo>
                  <a:lnTo>
                    <a:pt x="75" y="1020"/>
                  </a:lnTo>
                  <a:lnTo>
                    <a:pt x="30" y="1350"/>
                  </a:lnTo>
                  <a:lnTo>
                    <a:pt x="195" y="2100"/>
                  </a:lnTo>
                  <a:lnTo>
                    <a:pt x="180" y="2625"/>
                  </a:lnTo>
                  <a:lnTo>
                    <a:pt x="0" y="3540"/>
                  </a:lnTo>
                  <a:lnTo>
                    <a:pt x="0" y="3795"/>
                  </a:lnTo>
                  <a:lnTo>
                    <a:pt x="75" y="3960"/>
                  </a:lnTo>
                  <a:lnTo>
                    <a:pt x="450" y="4200"/>
                  </a:lnTo>
                  <a:lnTo>
                    <a:pt x="825" y="4695"/>
                  </a:lnTo>
                  <a:lnTo>
                    <a:pt x="1125" y="5025"/>
                  </a:lnTo>
                  <a:lnTo>
                    <a:pt x="1380" y="5460"/>
                  </a:lnTo>
                  <a:lnTo>
                    <a:pt x="1560" y="5895"/>
                  </a:lnTo>
                  <a:lnTo>
                    <a:pt x="1530" y="6465"/>
                  </a:lnTo>
                  <a:lnTo>
                    <a:pt x="1545" y="6900"/>
                  </a:lnTo>
                  <a:lnTo>
                    <a:pt x="1635" y="7260"/>
                  </a:lnTo>
                  <a:lnTo>
                    <a:pt x="1680" y="7785"/>
                  </a:lnTo>
                </a:path>
              </a:pathLst>
            </a:custGeom>
            <a:noFill/>
            <a:ln w="28575">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3" name="Freeform 46"/>
            <p:cNvSpPr>
              <a:spLocks/>
            </p:cNvSpPr>
            <p:nvPr/>
          </p:nvSpPr>
          <p:spPr bwMode="auto">
            <a:xfrm>
              <a:off x="211138" y="525463"/>
              <a:ext cx="542925" cy="2514600"/>
            </a:xfrm>
            <a:custGeom>
              <a:avLst/>
              <a:gdLst>
                <a:gd name="T0" fmla="*/ 780 w 855"/>
                <a:gd name="T1" fmla="*/ 0 h 3960"/>
                <a:gd name="T2" fmla="*/ 855 w 855"/>
                <a:gd name="T3" fmla="*/ 330 h 3960"/>
                <a:gd name="T4" fmla="*/ 825 w 855"/>
                <a:gd name="T5" fmla="*/ 690 h 3960"/>
                <a:gd name="T6" fmla="*/ 660 w 855"/>
                <a:gd name="T7" fmla="*/ 975 h 3960"/>
                <a:gd name="T8" fmla="*/ 450 w 855"/>
                <a:gd name="T9" fmla="*/ 1275 h 3960"/>
                <a:gd name="T10" fmla="*/ 270 w 855"/>
                <a:gd name="T11" fmla="*/ 1455 h 3960"/>
                <a:gd name="T12" fmla="*/ 90 w 855"/>
                <a:gd name="T13" fmla="*/ 1740 h 3960"/>
                <a:gd name="T14" fmla="*/ 0 w 855"/>
                <a:gd name="T15" fmla="*/ 2130 h 3960"/>
                <a:gd name="T16" fmla="*/ 45 w 855"/>
                <a:gd name="T17" fmla="*/ 2520 h 3960"/>
                <a:gd name="T18" fmla="*/ 135 w 855"/>
                <a:gd name="T19" fmla="*/ 3000 h 3960"/>
                <a:gd name="T20" fmla="*/ 120 w 855"/>
                <a:gd name="T21" fmla="*/ 3300 h 3960"/>
                <a:gd name="T22" fmla="*/ 45 w 855"/>
                <a:gd name="T23" fmla="*/ 3615 h 3960"/>
                <a:gd name="T24" fmla="*/ 0 w 855"/>
                <a:gd name="T25" fmla="*/ 3960 h 3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5" h="3960">
                  <a:moveTo>
                    <a:pt x="780" y="0"/>
                  </a:moveTo>
                  <a:lnTo>
                    <a:pt x="855" y="330"/>
                  </a:lnTo>
                  <a:lnTo>
                    <a:pt x="825" y="690"/>
                  </a:lnTo>
                  <a:lnTo>
                    <a:pt x="660" y="975"/>
                  </a:lnTo>
                  <a:lnTo>
                    <a:pt x="450" y="1275"/>
                  </a:lnTo>
                  <a:lnTo>
                    <a:pt x="270" y="1455"/>
                  </a:lnTo>
                  <a:lnTo>
                    <a:pt x="90" y="1740"/>
                  </a:lnTo>
                  <a:lnTo>
                    <a:pt x="0" y="2130"/>
                  </a:lnTo>
                  <a:lnTo>
                    <a:pt x="45" y="2520"/>
                  </a:lnTo>
                  <a:lnTo>
                    <a:pt x="135" y="3000"/>
                  </a:lnTo>
                  <a:lnTo>
                    <a:pt x="120" y="3300"/>
                  </a:lnTo>
                  <a:lnTo>
                    <a:pt x="45" y="3615"/>
                  </a:lnTo>
                  <a:lnTo>
                    <a:pt x="0" y="3960"/>
                  </a:lnTo>
                </a:path>
              </a:pathLst>
            </a:custGeom>
            <a:noFill/>
            <a:ln w="38100">
              <a:solidFill>
                <a:srgbClr val="B2A1C7"/>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67" name="Picture 42" descr="MC900343707[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01125" y="685800"/>
              <a:ext cx="790575" cy="790575"/>
            </a:xfrm>
            <a:prstGeom prst="rect">
              <a:avLst/>
            </a:prstGeom>
            <a:noFill/>
            <a:extLst>
              <a:ext uri="{909E8E84-426E-40DD-AFC4-6F175D3DCCD1}">
                <a14:hiddenFill xmlns:a14="http://schemas.microsoft.com/office/drawing/2010/main">
                  <a:solidFill>
                    <a:srgbClr val="FFFFFF"/>
                  </a:solidFill>
                </a14:hiddenFill>
              </a:ext>
            </a:extLst>
          </p:spPr>
        </p:pic>
        <p:pic>
          <p:nvPicPr>
            <p:cNvPr id="1068" name="il_fi" descr="説明: http://freesozai.jp/sozai/map_mark/img/mkg_054/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22950" y="11136313"/>
              <a:ext cx="2571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0" descr="説明: http://freesozai.jp/sozai/map_mark/img/mkg_054/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5475" y="12901613"/>
              <a:ext cx="2571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39" descr="説明: http://freesozai.jp/sozai/map_mark/img/mkg_054/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79925" y="8575675"/>
              <a:ext cx="2571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38" descr="説明: http://freesozai.jp/sozai/map_mark/img/mkg_054/1.png"/>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73350" y="8875713"/>
              <a:ext cx="257175" cy="257175"/>
            </a:xfrm>
            <a:prstGeom prst="rect">
              <a:avLst/>
            </a:prstGeom>
            <a:noFill/>
            <a:extLst>
              <a:ext uri="{909E8E84-426E-40DD-AFC4-6F175D3DCCD1}">
                <a14:hiddenFill xmlns:a14="http://schemas.microsoft.com/office/drawing/2010/main">
                  <a:solidFill>
                    <a:srgbClr val="FFFFFF"/>
                  </a:solidFill>
                </a14:hiddenFill>
              </a:ext>
            </a:extLst>
          </p:spPr>
        </p:pic>
        <p:sp>
          <p:nvSpPr>
            <p:cNvPr id="1072" name="Freeform 37"/>
            <p:cNvSpPr>
              <a:spLocks/>
            </p:cNvSpPr>
            <p:nvPr/>
          </p:nvSpPr>
          <p:spPr bwMode="auto">
            <a:xfrm>
              <a:off x="7726363" y="6900863"/>
              <a:ext cx="2314575" cy="2847975"/>
            </a:xfrm>
            <a:custGeom>
              <a:avLst/>
              <a:gdLst>
                <a:gd name="T0" fmla="*/ 105 w 3645"/>
                <a:gd name="T1" fmla="*/ 4485 h 4485"/>
                <a:gd name="T2" fmla="*/ 30 w 3645"/>
                <a:gd name="T3" fmla="*/ 3810 h 4485"/>
                <a:gd name="T4" fmla="*/ 0 w 3645"/>
                <a:gd name="T5" fmla="*/ 3555 h 4485"/>
                <a:gd name="T6" fmla="*/ 120 w 3645"/>
                <a:gd name="T7" fmla="*/ 2880 h 4485"/>
                <a:gd name="T8" fmla="*/ 255 w 3645"/>
                <a:gd name="T9" fmla="*/ 2415 h 4485"/>
                <a:gd name="T10" fmla="*/ 480 w 3645"/>
                <a:gd name="T11" fmla="*/ 1830 h 4485"/>
                <a:gd name="T12" fmla="*/ 885 w 3645"/>
                <a:gd name="T13" fmla="*/ 1215 h 4485"/>
                <a:gd name="T14" fmla="*/ 1365 w 3645"/>
                <a:gd name="T15" fmla="*/ 675 h 4485"/>
                <a:gd name="T16" fmla="*/ 1890 w 3645"/>
                <a:gd name="T17" fmla="*/ 300 h 4485"/>
                <a:gd name="T18" fmla="*/ 3285 w 3645"/>
                <a:gd name="T19" fmla="*/ 45 h 4485"/>
                <a:gd name="T20" fmla="*/ 3645 w 3645"/>
                <a:gd name="T21" fmla="*/ 0 h 4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45" h="4485">
                  <a:moveTo>
                    <a:pt x="105" y="4485"/>
                  </a:moveTo>
                  <a:lnTo>
                    <a:pt x="30" y="3810"/>
                  </a:lnTo>
                  <a:lnTo>
                    <a:pt x="0" y="3555"/>
                  </a:lnTo>
                  <a:lnTo>
                    <a:pt x="120" y="2880"/>
                  </a:lnTo>
                  <a:lnTo>
                    <a:pt x="255" y="2415"/>
                  </a:lnTo>
                  <a:lnTo>
                    <a:pt x="480" y="1830"/>
                  </a:lnTo>
                  <a:lnTo>
                    <a:pt x="885" y="1215"/>
                  </a:lnTo>
                  <a:lnTo>
                    <a:pt x="1365" y="675"/>
                  </a:lnTo>
                  <a:lnTo>
                    <a:pt x="1890" y="300"/>
                  </a:lnTo>
                  <a:lnTo>
                    <a:pt x="3285" y="45"/>
                  </a:lnTo>
                  <a:lnTo>
                    <a:pt x="3645" y="0"/>
                  </a:lnTo>
                </a:path>
              </a:pathLst>
            </a:custGeom>
            <a:noFill/>
            <a:ln w="19050">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73" name="Freeform 36"/>
            <p:cNvSpPr>
              <a:spLocks/>
            </p:cNvSpPr>
            <p:nvPr/>
          </p:nvSpPr>
          <p:spPr bwMode="auto">
            <a:xfrm>
              <a:off x="20638" y="1163638"/>
              <a:ext cx="10001250" cy="9344025"/>
            </a:xfrm>
            <a:custGeom>
              <a:avLst/>
              <a:gdLst>
                <a:gd name="T0" fmla="*/ 0 w 15750"/>
                <a:gd name="T1" fmla="*/ 0 h 14715"/>
                <a:gd name="T2" fmla="*/ 750 w 15750"/>
                <a:gd name="T3" fmla="*/ 645 h 14715"/>
                <a:gd name="T4" fmla="*/ 4710 w 15750"/>
                <a:gd name="T5" fmla="*/ 5205 h 14715"/>
                <a:gd name="T6" fmla="*/ 5310 w 15750"/>
                <a:gd name="T7" fmla="*/ 5790 h 14715"/>
                <a:gd name="T8" fmla="*/ 6270 w 15750"/>
                <a:gd name="T9" fmla="*/ 6570 h 14715"/>
                <a:gd name="T10" fmla="*/ 8715 w 15750"/>
                <a:gd name="T11" fmla="*/ 8370 h 14715"/>
                <a:gd name="T12" fmla="*/ 11685 w 15750"/>
                <a:gd name="T13" fmla="*/ 11235 h 14715"/>
                <a:gd name="T14" fmla="*/ 15750 w 15750"/>
                <a:gd name="T15" fmla="*/ 14715 h 14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750" h="14715">
                  <a:moveTo>
                    <a:pt x="0" y="0"/>
                  </a:moveTo>
                  <a:lnTo>
                    <a:pt x="750" y="645"/>
                  </a:lnTo>
                  <a:lnTo>
                    <a:pt x="4710" y="5205"/>
                  </a:lnTo>
                  <a:lnTo>
                    <a:pt x="5310" y="5790"/>
                  </a:lnTo>
                  <a:lnTo>
                    <a:pt x="6270" y="6570"/>
                  </a:lnTo>
                  <a:lnTo>
                    <a:pt x="8715" y="8370"/>
                  </a:lnTo>
                  <a:lnTo>
                    <a:pt x="11685" y="11235"/>
                  </a:lnTo>
                  <a:lnTo>
                    <a:pt x="15750" y="14715"/>
                  </a:lnTo>
                </a:path>
              </a:pathLst>
            </a:custGeom>
            <a:noFill/>
            <a:ln w="19050">
              <a:solidFill>
                <a:srgbClr val="5F5F5F"/>
              </a:solidFill>
              <a:prstDash val="lg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75" name="Freeform 34"/>
            <p:cNvSpPr>
              <a:spLocks/>
            </p:cNvSpPr>
            <p:nvPr/>
          </p:nvSpPr>
          <p:spPr bwMode="auto">
            <a:xfrm>
              <a:off x="6249988" y="5376863"/>
              <a:ext cx="2362200" cy="3714750"/>
            </a:xfrm>
            <a:custGeom>
              <a:avLst/>
              <a:gdLst>
                <a:gd name="T0" fmla="*/ 3720 w 3720"/>
                <a:gd name="T1" fmla="*/ 0 h 5850"/>
                <a:gd name="T2" fmla="*/ 2265 w 3720"/>
                <a:gd name="T3" fmla="*/ 1845 h 5850"/>
                <a:gd name="T4" fmla="*/ 2145 w 3720"/>
                <a:gd name="T5" fmla="*/ 2070 h 5850"/>
                <a:gd name="T6" fmla="*/ 2100 w 3720"/>
                <a:gd name="T7" fmla="*/ 2280 h 5850"/>
                <a:gd name="T8" fmla="*/ 1935 w 3720"/>
                <a:gd name="T9" fmla="*/ 3195 h 5850"/>
                <a:gd name="T10" fmla="*/ 810 w 3720"/>
                <a:gd name="T11" fmla="*/ 4710 h 5850"/>
                <a:gd name="T12" fmla="*/ 0 w 3720"/>
                <a:gd name="T13" fmla="*/ 5850 h 5850"/>
              </a:gdLst>
              <a:ahLst/>
              <a:cxnLst>
                <a:cxn ang="0">
                  <a:pos x="T0" y="T1"/>
                </a:cxn>
                <a:cxn ang="0">
                  <a:pos x="T2" y="T3"/>
                </a:cxn>
                <a:cxn ang="0">
                  <a:pos x="T4" y="T5"/>
                </a:cxn>
                <a:cxn ang="0">
                  <a:pos x="T6" y="T7"/>
                </a:cxn>
                <a:cxn ang="0">
                  <a:pos x="T8" y="T9"/>
                </a:cxn>
                <a:cxn ang="0">
                  <a:pos x="T10" y="T11"/>
                </a:cxn>
                <a:cxn ang="0">
                  <a:pos x="T12" y="T13"/>
                </a:cxn>
              </a:cxnLst>
              <a:rect l="0" t="0" r="r" b="b"/>
              <a:pathLst>
                <a:path w="3720" h="5850">
                  <a:moveTo>
                    <a:pt x="3720" y="0"/>
                  </a:moveTo>
                  <a:lnTo>
                    <a:pt x="2265" y="1845"/>
                  </a:lnTo>
                  <a:lnTo>
                    <a:pt x="2145" y="2070"/>
                  </a:lnTo>
                  <a:lnTo>
                    <a:pt x="2100" y="2280"/>
                  </a:lnTo>
                  <a:lnTo>
                    <a:pt x="1935" y="3195"/>
                  </a:lnTo>
                  <a:lnTo>
                    <a:pt x="810" y="4710"/>
                  </a:lnTo>
                  <a:lnTo>
                    <a:pt x="0" y="5850"/>
                  </a:lnTo>
                </a:path>
              </a:pathLst>
            </a:custGeom>
            <a:noFill/>
            <a:ln w="28575">
              <a:solidFill>
                <a:srgbClr val="FABF8F"/>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76" name="Text Box 33"/>
            <p:cNvSpPr txBox="1">
              <a:spLocks noChangeArrowheads="1"/>
            </p:cNvSpPr>
            <p:nvPr/>
          </p:nvSpPr>
          <p:spPr bwMode="auto">
            <a:xfrm>
              <a:off x="5489576" y="5826125"/>
              <a:ext cx="2751136" cy="561998"/>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国道</a:t>
              </a:r>
              <a:r>
                <a:rPr kumimoji="0" lang="en-US"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250</a:t>
              </a:r>
              <a:r>
                <a:rPr kumimoji="0" lang="ja-JP" altLang="en-US"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号</a:t>
              </a:r>
              <a:endParaRPr kumimoji="0" lang="ja-JP" altLang="en-US" sz="9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明姫幹線</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79" name="Text Box 30"/>
            <p:cNvSpPr txBox="1">
              <a:spLocks noChangeArrowheads="1"/>
            </p:cNvSpPr>
            <p:nvPr/>
          </p:nvSpPr>
          <p:spPr bwMode="auto">
            <a:xfrm>
              <a:off x="4200522" y="3478212"/>
              <a:ext cx="2468563" cy="442914"/>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国道</a:t>
              </a:r>
              <a:r>
                <a:rPr kumimoji="0" lang="en-US"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0" lang="ja-JP" altLang="en-US"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号</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80" name="Text Box 29"/>
            <p:cNvSpPr txBox="1">
              <a:spLocks noChangeArrowheads="1"/>
            </p:cNvSpPr>
            <p:nvPr/>
          </p:nvSpPr>
          <p:spPr bwMode="auto">
            <a:xfrm>
              <a:off x="4133850" y="4092574"/>
              <a:ext cx="2278064" cy="382612"/>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JR</a:t>
              </a:r>
              <a:r>
                <a:rPr kumimoji="0"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神戸線</a:t>
              </a:r>
              <a:endParaRPr kumimoji="0" lang="ja-JP" altLang="en-US" sz="1800" b="0" i="0" u="none" strike="noStrike" cap="none" normalizeH="0" baseline="0" smtClean="0">
                <a:ln>
                  <a:noFill/>
                </a:ln>
                <a:solidFill>
                  <a:schemeClr val="tx1"/>
                </a:solidFill>
                <a:effectLst/>
                <a:latin typeface="Arial" panose="020B0604020202020204" pitchFamily="34" charset="0"/>
              </a:endParaRPr>
            </a:p>
          </p:txBody>
        </p:sp>
        <p:sp>
          <p:nvSpPr>
            <p:cNvPr id="1081" name="Text Box 28"/>
            <p:cNvSpPr txBox="1">
              <a:spLocks noChangeArrowheads="1"/>
            </p:cNvSpPr>
            <p:nvPr/>
          </p:nvSpPr>
          <p:spPr bwMode="auto">
            <a:xfrm>
              <a:off x="8122184" y="10059183"/>
              <a:ext cx="2110837" cy="648503"/>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山陽電鉄</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82" name="Text Box 27"/>
            <p:cNvSpPr txBox="1">
              <a:spLocks noChangeArrowheads="1"/>
            </p:cNvSpPr>
            <p:nvPr/>
          </p:nvSpPr>
          <p:spPr bwMode="auto">
            <a:xfrm>
              <a:off x="7340386" y="8981224"/>
              <a:ext cx="2410248" cy="443765"/>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山陽新幹線</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84" name="Freeform 25"/>
            <p:cNvSpPr>
              <a:spLocks/>
            </p:cNvSpPr>
            <p:nvPr/>
          </p:nvSpPr>
          <p:spPr bwMode="auto">
            <a:xfrm>
              <a:off x="30163" y="3011488"/>
              <a:ext cx="9982200" cy="2114550"/>
            </a:xfrm>
            <a:custGeom>
              <a:avLst/>
              <a:gdLst>
                <a:gd name="T0" fmla="*/ 0 w 15720"/>
                <a:gd name="T1" fmla="*/ 90 h 3330"/>
                <a:gd name="T2" fmla="*/ 540 w 15720"/>
                <a:gd name="T3" fmla="*/ 15 h 3330"/>
                <a:gd name="T4" fmla="*/ 1065 w 15720"/>
                <a:gd name="T5" fmla="*/ 0 h 3330"/>
                <a:gd name="T6" fmla="*/ 2010 w 15720"/>
                <a:gd name="T7" fmla="*/ 30 h 3330"/>
                <a:gd name="T8" fmla="*/ 2580 w 15720"/>
                <a:gd name="T9" fmla="*/ 135 h 3330"/>
                <a:gd name="T10" fmla="*/ 3165 w 15720"/>
                <a:gd name="T11" fmla="*/ 360 h 3330"/>
                <a:gd name="T12" fmla="*/ 3615 w 15720"/>
                <a:gd name="T13" fmla="*/ 720 h 3330"/>
                <a:gd name="T14" fmla="*/ 5040 w 15720"/>
                <a:gd name="T15" fmla="*/ 2070 h 3330"/>
                <a:gd name="T16" fmla="*/ 5445 w 15720"/>
                <a:gd name="T17" fmla="*/ 2430 h 3330"/>
                <a:gd name="T18" fmla="*/ 5850 w 15720"/>
                <a:gd name="T19" fmla="*/ 2700 h 3330"/>
                <a:gd name="T20" fmla="*/ 7020 w 15720"/>
                <a:gd name="T21" fmla="*/ 3225 h 3330"/>
                <a:gd name="T22" fmla="*/ 7560 w 15720"/>
                <a:gd name="T23" fmla="*/ 3330 h 3330"/>
                <a:gd name="T24" fmla="*/ 8175 w 15720"/>
                <a:gd name="T25" fmla="*/ 3165 h 3330"/>
                <a:gd name="T26" fmla="*/ 10560 w 15720"/>
                <a:gd name="T27" fmla="*/ 2160 h 3330"/>
                <a:gd name="T28" fmla="*/ 11790 w 15720"/>
                <a:gd name="T29" fmla="*/ 1890 h 3330"/>
                <a:gd name="T30" fmla="*/ 12015 w 15720"/>
                <a:gd name="T31" fmla="*/ 1920 h 3330"/>
                <a:gd name="T32" fmla="*/ 15720 w 15720"/>
                <a:gd name="T33" fmla="*/ 3195 h 3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20" h="3330">
                  <a:moveTo>
                    <a:pt x="0" y="90"/>
                  </a:moveTo>
                  <a:lnTo>
                    <a:pt x="540" y="15"/>
                  </a:lnTo>
                  <a:lnTo>
                    <a:pt x="1065" y="0"/>
                  </a:lnTo>
                  <a:lnTo>
                    <a:pt x="2010" y="30"/>
                  </a:lnTo>
                  <a:lnTo>
                    <a:pt x="2580" y="135"/>
                  </a:lnTo>
                  <a:lnTo>
                    <a:pt x="3165" y="360"/>
                  </a:lnTo>
                  <a:lnTo>
                    <a:pt x="3615" y="720"/>
                  </a:lnTo>
                  <a:lnTo>
                    <a:pt x="5040" y="2070"/>
                  </a:lnTo>
                  <a:lnTo>
                    <a:pt x="5445" y="2430"/>
                  </a:lnTo>
                  <a:lnTo>
                    <a:pt x="5850" y="2700"/>
                  </a:lnTo>
                  <a:lnTo>
                    <a:pt x="7020" y="3225"/>
                  </a:lnTo>
                  <a:lnTo>
                    <a:pt x="7560" y="3330"/>
                  </a:lnTo>
                  <a:lnTo>
                    <a:pt x="8175" y="3165"/>
                  </a:lnTo>
                  <a:lnTo>
                    <a:pt x="10560" y="2160"/>
                  </a:lnTo>
                  <a:lnTo>
                    <a:pt x="11790" y="1890"/>
                  </a:lnTo>
                  <a:lnTo>
                    <a:pt x="12015" y="1920"/>
                  </a:lnTo>
                  <a:lnTo>
                    <a:pt x="15720" y="3195"/>
                  </a:lnTo>
                </a:path>
              </a:pathLst>
            </a:custGeom>
            <a:noFill/>
            <a:ln w="38100">
              <a:solidFill>
                <a:srgbClr val="B2A1C7"/>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91" name="Rectangle 81"/>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92" name="Rectangle 108"/>
            <p:cNvSpPr>
              <a:spLocks noChangeArrowheads="1"/>
            </p:cNvSpPr>
            <p:nvPr/>
          </p:nvSpPr>
          <p:spPr bwMode="auto">
            <a:xfrm>
              <a:off x="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65" name="Text Box 44"/>
            <p:cNvSpPr txBox="1">
              <a:spLocks noChangeArrowheads="1"/>
            </p:cNvSpPr>
            <p:nvPr/>
          </p:nvSpPr>
          <p:spPr bwMode="auto">
            <a:xfrm>
              <a:off x="5803898" y="8120064"/>
              <a:ext cx="2598738" cy="358776"/>
            </a:xfrm>
            <a:prstGeom prst="rect">
              <a:avLst/>
            </a:prstGeom>
            <a:noFill/>
            <a:ln>
              <a:noFill/>
            </a:ln>
            <a:extLst>
              <a:ext uri="{909E8E84-426E-40DD-AFC4-6F175D3DCCD1}">
                <a14:hiddenFill xmlns:a14="http://schemas.microsoft.com/office/drawing/2010/main">
                  <a:solidFill>
                    <a:srgbClr val="FFFFFF">
                      <a:alpha val="50000"/>
                    </a:srgbClr>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高砂市役所</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0750372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non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280</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メイリオ</vt:lpstr>
      <vt:lpstr>Arial</vt:lpstr>
      <vt:lpstr>Calibri</vt:lpstr>
      <vt:lpstr>Times New Roman</vt:lpstr>
      <vt:lpstr>Wingdings</vt:lpstr>
      <vt:lpstr>blank</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長田 紗季</dc:creator>
  <cp:lastModifiedBy>WS501333</cp:lastModifiedBy>
  <cp:revision>67</cp:revision>
  <cp:lastPrinted>2019-03-11T01:44:04Z</cp:lastPrinted>
  <dcterms:modified xsi:type="dcterms:W3CDTF">2019-03-15T00:11:27Z</dcterms:modified>
</cp:coreProperties>
</file>