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696" y="-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60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6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2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35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6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9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42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6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0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23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12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922196" y="369650"/>
            <a:ext cx="155642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記入</a:t>
            </a:r>
            <a:r>
              <a:rPr lang="ja-JP" altLang="en-US" sz="2400" dirty="0"/>
              <a:t>例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1187583" y="2657477"/>
            <a:ext cx="3171219" cy="2792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328308" y="5450326"/>
            <a:ext cx="40304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28308" y="6594948"/>
            <a:ext cx="59176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471635" y="5791805"/>
            <a:ext cx="15564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道　　路</a:t>
            </a:r>
            <a:endParaRPr kumimoji="1" lang="ja-JP" altLang="en-US" sz="2400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4954621" y="2657476"/>
            <a:ext cx="0" cy="27928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954621" y="5450324"/>
            <a:ext cx="129134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078307" y="5159396"/>
            <a:ext cx="65953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敷地</a:t>
            </a:r>
            <a:endParaRPr kumimoji="1" lang="ja-JP" altLang="en-US" sz="1400" dirty="0"/>
          </a:p>
        </p:txBody>
      </p:sp>
      <p:sp>
        <p:nvSpPr>
          <p:cNvPr id="21" name="正方形/長方形 20"/>
          <p:cNvSpPr/>
          <p:nvPr/>
        </p:nvSpPr>
        <p:spPr>
          <a:xfrm rot="16200000">
            <a:off x="1940952" y="2394339"/>
            <a:ext cx="1480468" cy="2562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 flipH="1">
            <a:off x="3352798" y="4415790"/>
            <a:ext cx="609603" cy="9118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1399971" y="2935319"/>
            <a:ext cx="2562432" cy="14804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1408075" y="2935319"/>
            <a:ext cx="2554328" cy="1478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 rot="5400000">
            <a:off x="3324858" y="4684966"/>
            <a:ext cx="65953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車　庫</a:t>
            </a:r>
            <a:endParaRPr kumimoji="1" lang="ja-JP" altLang="en-US" sz="1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3970507" y="2935319"/>
            <a:ext cx="139531" cy="212694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矢印コネクタ 44"/>
          <p:cNvCxnSpPr/>
          <p:nvPr/>
        </p:nvCxnSpPr>
        <p:spPr>
          <a:xfrm flipH="1">
            <a:off x="4028060" y="2352328"/>
            <a:ext cx="429881" cy="5972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4457941" y="2352328"/>
            <a:ext cx="12743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4361201" y="2078833"/>
            <a:ext cx="137104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設置予定箇所</a:t>
            </a:r>
            <a:endParaRPr kumimoji="1" lang="ja-JP" altLang="en-US" sz="14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622860" y="171343"/>
            <a:ext cx="16201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/>
              <a:t>配　置　図</a:t>
            </a:r>
            <a:endParaRPr kumimoji="1" lang="ja-JP" altLang="en-US" sz="2400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1047" y="713849"/>
            <a:ext cx="46255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～</a:t>
            </a:r>
            <a:r>
              <a:rPr lang="ja-JP" altLang="en-US" sz="1400" dirty="0" smtClean="0"/>
              <a:t>配置図の作成について～</a:t>
            </a:r>
            <a:endParaRPr lang="en-US" altLang="ja-JP" sz="1400" dirty="0" smtClean="0"/>
          </a:p>
          <a:p>
            <a:r>
              <a:rPr lang="ja-JP" altLang="en-US" sz="1400" dirty="0" smtClean="0"/>
              <a:t>・手書きでも構いません。</a:t>
            </a:r>
          </a:p>
          <a:p>
            <a:r>
              <a:rPr lang="ja-JP" altLang="en-US" sz="1400" dirty="0" smtClean="0"/>
              <a:t>・敷地や建物の位置、形状を大まかで結構ですので</a:t>
            </a:r>
            <a:endParaRPr lang="en-US" altLang="ja-JP" sz="1400" dirty="0" smtClean="0"/>
          </a:p>
          <a:p>
            <a:r>
              <a:rPr lang="ja-JP" altLang="en-US" sz="1400" dirty="0" smtClean="0"/>
              <a:t>お書きください。</a:t>
            </a:r>
            <a:endParaRPr lang="en-US" altLang="ja-JP" sz="1400" dirty="0" smtClean="0"/>
          </a:p>
          <a:p>
            <a:r>
              <a:rPr lang="ja-JP" altLang="en-US" sz="1400" dirty="0" smtClean="0"/>
              <a:t>・すでに作成された図面などの資料を流用しても</a:t>
            </a:r>
            <a:r>
              <a:rPr kumimoji="1" lang="ja-JP" altLang="en-US" sz="1400" dirty="0" smtClean="0"/>
              <a:t>構いません。</a:t>
            </a:r>
            <a:endParaRPr kumimoji="1" lang="ja-JP" altLang="en-US" sz="1400" dirty="0"/>
          </a:p>
        </p:txBody>
      </p:sp>
      <p:sp>
        <p:nvSpPr>
          <p:cNvPr id="2" name="二等辺三角形 1"/>
          <p:cNvSpPr/>
          <p:nvPr/>
        </p:nvSpPr>
        <p:spPr>
          <a:xfrm rot="1501213">
            <a:off x="5403376" y="1425496"/>
            <a:ext cx="182880" cy="580380"/>
          </a:xfrm>
          <a:prstGeom prst="triangle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 rot="1501213">
            <a:off x="5090160" y="1164433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 rot="1501213">
            <a:off x="5456057" y="1152464"/>
            <a:ext cx="488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719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53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伊藤公洋</dc:creator>
  <cp:lastModifiedBy>伊藤公洋</cp:lastModifiedBy>
  <cp:revision>11</cp:revision>
  <cp:lastPrinted>2021-12-21T08:14:05Z</cp:lastPrinted>
  <dcterms:created xsi:type="dcterms:W3CDTF">2021-12-21T04:02:01Z</dcterms:created>
  <dcterms:modified xsi:type="dcterms:W3CDTF">2021-12-22T08:35:52Z</dcterms:modified>
</cp:coreProperties>
</file>