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156" y="-6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60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06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92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9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35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56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69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42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963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40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23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12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922196" y="369650"/>
            <a:ext cx="155642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記入</a:t>
            </a:r>
            <a:r>
              <a:rPr lang="ja-JP" altLang="en-US" sz="2400" dirty="0"/>
              <a:t>例</a:t>
            </a:r>
            <a:endParaRPr kumimoji="1" lang="ja-JP" altLang="en-US" sz="24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622860" y="171343"/>
            <a:ext cx="16201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 smtClean="0"/>
              <a:t>構　造　図</a:t>
            </a:r>
            <a:endParaRPr kumimoji="1" lang="ja-JP" altLang="en-US" sz="2400" u="sng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87643" y="637327"/>
            <a:ext cx="50271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～</a:t>
            </a:r>
            <a:r>
              <a:rPr lang="ja-JP" altLang="en-US" sz="1400" dirty="0"/>
              <a:t>構造図</a:t>
            </a:r>
            <a:r>
              <a:rPr lang="ja-JP" altLang="en-US" sz="1400" dirty="0" smtClean="0"/>
              <a:t>の作成について～</a:t>
            </a:r>
            <a:endParaRPr lang="en-US" altLang="ja-JP" sz="1400" dirty="0" smtClean="0"/>
          </a:p>
          <a:p>
            <a:r>
              <a:rPr lang="ja-JP" altLang="en-US" sz="1400" dirty="0" smtClean="0"/>
              <a:t>・手書きでも構いません。</a:t>
            </a:r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・メーカーカタログやホームページに掲載のある場合は、該当ページのコピーを添付しても構いません。</a:t>
            </a:r>
            <a:endParaRPr lang="en-US" altLang="ja-JP" sz="1400" dirty="0" smtClean="0"/>
          </a:p>
          <a:p>
            <a:r>
              <a:rPr lang="ja-JP" altLang="en-US" sz="1400" dirty="0" smtClean="0"/>
              <a:t>（その場合、該当する商品に</a:t>
            </a:r>
            <a:r>
              <a:rPr lang="ja-JP" altLang="en-US" sz="1400" dirty="0" smtClean="0"/>
              <a:t>ペンなどで囲み</a:t>
            </a:r>
            <a:r>
              <a:rPr lang="ja-JP" altLang="en-US" sz="1400" dirty="0" smtClean="0"/>
              <a:t>を</a:t>
            </a:r>
            <a:r>
              <a:rPr lang="ja-JP" altLang="en-US" sz="1400" dirty="0"/>
              <a:t>入</a:t>
            </a:r>
            <a:r>
              <a:rPr lang="ja-JP" altLang="en-US" sz="1400" dirty="0" smtClean="0"/>
              <a:t>れてください。）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・寸法の単位表記は</a:t>
            </a:r>
            <a:r>
              <a:rPr lang="en-US" altLang="ja-JP" sz="1400" dirty="0" smtClean="0"/>
              <a:t>mm</a:t>
            </a:r>
            <a:r>
              <a:rPr lang="ja-JP" altLang="en-US" sz="1400" dirty="0" smtClean="0"/>
              <a:t>や</a:t>
            </a:r>
            <a:r>
              <a:rPr lang="en-US" altLang="ja-JP" sz="1400" dirty="0" smtClean="0"/>
              <a:t>m</a:t>
            </a:r>
            <a:r>
              <a:rPr lang="ja-JP" altLang="en-US" sz="1400" dirty="0" smtClean="0"/>
              <a:t>でも構いません。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endParaRPr kumimoji="1" lang="ja-JP" altLang="en-US" sz="1400" dirty="0"/>
          </a:p>
        </p:txBody>
      </p:sp>
      <p:sp>
        <p:nvSpPr>
          <p:cNvPr id="2" name="正方形/長方形 1"/>
          <p:cNvSpPr/>
          <p:nvPr/>
        </p:nvSpPr>
        <p:spPr>
          <a:xfrm>
            <a:off x="1964365" y="3836500"/>
            <a:ext cx="1915886" cy="3294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557588" y="8137567"/>
            <a:ext cx="2921033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商</a:t>
            </a:r>
            <a:r>
              <a:rPr lang="ja-JP" altLang="en-US" sz="2000" dirty="0" smtClean="0"/>
              <a:t>品名：○○○○</a:t>
            </a:r>
            <a:endParaRPr lang="en-US" altLang="ja-JP" sz="2000" dirty="0" smtClean="0"/>
          </a:p>
          <a:p>
            <a:r>
              <a:rPr lang="ja-JP" altLang="en-US" sz="2000" dirty="0" smtClean="0"/>
              <a:t>型番：○○○○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メーカー名：</a:t>
            </a:r>
            <a:r>
              <a:rPr lang="ja-JP" altLang="en-US" sz="2000" dirty="0"/>
              <a:t>○</a:t>
            </a:r>
            <a:r>
              <a:rPr lang="ja-JP" altLang="en-US" sz="2000" dirty="0" smtClean="0"/>
              <a:t>○</a:t>
            </a:r>
            <a:r>
              <a:rPr lang="ja-JP" altLang="en-US" sz="2000" dirty="0"/>
              <a:t>○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容量：</a:t>
            </a:r>
            <a:r>
              <a:rPr lang="ja-JP" altLang="en-US" sz="2000" dirty="0" smtClean="0"/>
              <a:t>○○リットル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 rot="16200000">
            <a:off x="4273927" y="4601429"/>
            <a:ext cx="16201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○○</a:t>
            </a:r>
            <a:r>
              <a:rPr lang="en-US" altLang="ja-JP" sz="2400" dirty="0" smtClean="0"/>
              <a:t>cm</a:t>
            </a:r>
            <a:endParaRPr kumimoji="1" lang="ja-JP" altLang="en-US" sz="2400" dirty="0"/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4853164" y="3172190"/>
            <a:ext cx="0" cy="329474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V="1">
            <a:off x="1808108" y="3084246"/>
            <a:ext cx="766961" cy="656728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1955515" y="7357577"/>
            <a:ext cx="1915886" cy="722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平行四辺形 29"/>
          <p:cNvSpPr/>
          <p:nvPr/>
        </p:nvSpPr>
        <p:spPr>
          <a:xfrm>
            <a:off x="1964365" y="3172190"/>
            <a:ext cx="2683831" cy="664310"/>
          </a:xfrm>
          <a:prstGeom prst="parallelogram">
            <a:avLst>
              <a:gd name="adj" fmla="val 11687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平行四辺形 38"/>
          <p:cNvSpPr/>
          <p:nvPr/>
        </p:nvSpPr>
        <p:spPr>
          <a:xfrm rot="5400000" flipV="1">
            <a:off x="2281088" y="4764131"/>
            <a:ext cx="3966275" cy="767949"/>
          </a:xfrm>
          <a:prstGeom prst="parallelogram">
            <a:avLst>
              <a:gd name="adj" fmla="val 8640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103388" y="7333888"/>
            <a:ext cx="16201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○○</a:t>
            </a:r>
            <a:r>
              <a:rPr lang="en-US" altLang="ja-JP" sz="2400" dirty="0" smtClean="0"/>
              <a:t>cm</a:t>
            </a:r>
            <a:endParaRPr kumimoji="1" lang="ja-JP" altLang="en-US" sz="2400" dirty="0"/>
          </a:p>
        </p:txBody>
      </p:sp>
      <p:sp>
        <p:nvSpPr>
          <p:cNvPr id="49" name="テキスト ボックス 48"/>
          <p:cNvSpPr txBox="1"/>
          <p:nvPr/>
        </p:nvSpPr>
        <p:spPr>
          <a:xfrm rot="19008799">
            <a:off x="1154293" y="3068659"/>
            <a:ext cx="16201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○○</a:t>
            </a:r>
            <a:r>
              <a:rPr lang="en-US" altLang="ja-JP" sz="2400" dirty="0" smtClean="0"/>
              <a:t>cm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017405" y="9461006"/>
            <a:ext cx="3261581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/>
              <a:t>※</a:t>
            </a:r>
            <a:r>
              <a:rPr lang="ja-JP" altLang="en-US" sz="1100" dirty="0" smtClean="0"/>
              <a:t>上記がわかる場合、お書きくださ</a:t>
            </a:r>
            <a:r>
              <a:rPr lang="ja-JP" altLang="en-US" sz="1100" dirty="0"/>
              <a:t>い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27199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96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伊藤公洋</dc:creator>
  <cp:lastModifiedBy>伊藤公洋</cp:lastModifiedBy>
  <cp:revision>19</cp:revision>
  <cp:lastPrinted>2021-12-21T04:52:40Z</cp:lastPrinted>
  <dcterms:created xsi:type="dcterms:W3CDTF">2021-12-21T04:02:01Z</dcterms:created>
  <dcterms:modified xsi:type="dcterms:W3CDTF">2021-12-22T02:06:36Z</dcterms:modified>
</cp:coreProperties>
</file>