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3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60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6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2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35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568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69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42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6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0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23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3778D-183F-4DE6-8F5C-F7201C529E99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1E53-51D8-4F33-B6A0-7DAC214D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12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テキスト ボックス 55"/>
          <p:cNvSpPr txBox="1"/>
          <p:nvPr/>
        </p:nvSpPr>
        <p:spPr>
          <a:xfrm>
            <a:off x="2622860" y="171343"/>
            <a:ext cx="16201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/>
              <a:t>配　置　図</a:t>
            </a:r>
            <a:endParaRPr kumimoji="1" lang="ja-JP" altLang="en-US" sz="2400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1047" y="713849"/>
            <a:ext cx="52415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～</a:t>
            </a:r>
            <a:r>
              <a:rPr lang="ja-JP" altLang="en-US" sz="1400" dirty="0" smtClean="0"/>
              <a:t>配置図の作成について～</a:t>
            </a:r>
            <a:endParaRPr lang="en-US" altLang="ja-JP" sz="1400" dirty="0" smtClean="0"/>
          </a:p>
          <a:p>
            <a:r>
              <a:rPr lang="ja-JP" altLang="en-US" sz="1400" dirty="0" smtClean="0"/>
              <a:t>・手書きでも構いません。</a:t>
            </a:r>
          </a:p>
          <a:p>
            <a:r>
              <a:rPr lang="ja-JP" altLang="en-US" sz="1400" dirty="0" smtClean="0"/>
              <a:t>・敷地や建物の位置、形状を大まかで結構ですので</a:t>
            </a:r>
            <a:endParaRPr lang="en-US" altLang="ja-JP" sz="1400" dirty="0" smtClean="0"/>
          </a:p>
          <a:p>
            <a:r>
              <a:rPr lang="ja-JP" altLang="en-US" sz="1400" dirty="0" smtClean="0"/>
              <a:t>お書きください。</a:t>
            </a:r>
            <a:endParaRPr lang="en-US" altLang="ja-JP" sz="1400" dirty="0" smtClean="0"/>
          </a:p>
          <a:p>
            <a:r>
              <a:rPr lang="ja-JP" altLang="en-US" sz="1400" dirty="0" smtClean="0"/>
              <a:t>・</a:t>
            </a:r>
            <a:r>
              <a:rPr lang="ja-JP" altLang="en-US" sz="1400" dirty="0"/>
              <a:t>すでに作成された図面などの資料を流用しても構いません。</a:t>
            </a:r>
          </a:p>
          <a:p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446049" y="2293620"/>
            <a:ext cx="5820936" cy="5891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45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伊藤公洋</dc:creator>
  <cp:lastModifiedBy>伊藤公洋</cp:lastModifiedBy>
  <cp:revision>11</cp:revision>
  <cp:lastPrinted>2021-12-21T08:14:05Z</cp:lastPrinted>
  <dcterms:created xsi:type="dcterms:W3CDTF">2021-12-21T04:02:01Z</dcterms:created>
  <dcterms:modified xsi:type="dcterms:W3CDTF">2021-12-22T08:36:29Z</dcterms:modified>
</cp:coreProperties>
</file>