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696" y="-4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60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06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92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9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35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56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69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42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963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40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23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12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テキスト ボックス 55"/>
          <p:cNvSpPr txBox="1"/>
          <p:nvPr/>
        </p:nvSpPr>
        <p:spPr>
          <a:xfrm>
            <a:off x="2622860" y="171343"/>
            <a:ext cx="16201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 smtClean="0"/>
              <a:t>構　造　図</a:t>
            </a:r>
            <a:endParaRPr kumimoji="1" lang="ja-JP" altLang="en-US" sz="2400" u="sng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87643" y="637327"/>
            <a:ext cx="53816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～</a:t>
            </a:r>
            <a:r>
              <a:rPr lang="ja-JP" altLang="en-US" sz="1400" dirty="0"/>
              <a:t>構造図</a:t>
            </a:r>
            <a:r>
              <a:rPr lang="ja-JP" altLang="en-US" sz="1400" dirty="0" smtClean="0"/>
              <a:t>の作成について～</a:t>
            </a:r>
            <a:endParaRPr lang="en-US" altLang="ja-JP" sz="1400" dirty="0" smtClean="0"/>
          </a:p>
          <a:p>
            <a:r>
              <a:rPr lang="ja-JP" altLang="en-US" sz="1400" dirty="0" smtClean="0"/>
              <a:t>・手書きでも構いません。</a:t>
            </a:r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・メーカーカタログやホームページに掲載のある場合は、該当ページのコピーを添付しても構いません。</a:t>
            </a:r>
            <a:endParaRPr lang="en-US" altLang="ja-JP" sz="1400" dirty="0" smtClean="0"/>
          </a:p>
          <a:p>
            <a:r>
              <a:rPr lang="ja-JP" altLang="en-US" sz="1400" dirty="0" smtClean="0"/>
              <a:t>（その場合、該当する商品に</a:t>
            </a:r>
            <a:r>
              <a:rPr lang="ja-JP" altLang="en-US" sz="1400" dirty="0" smtClean="0"/>
              <a:t>ペンなどで囲み</a:t>
            </a:r>
            <a:r>
              <a:rPr lang="ja-JP" altLang="en-US" sz="1400" dirty="0" smtClean="0"/>
              <a:t>を</a:t>
            </a:r>
            <a:r>
              <a:rPr lang="ja-JP" altLang="en-US" sz="1400" dirty="0"/>
              <a:t>入</a:t>
            </a:r>
            <a:r>
              <a:rPr lang="ja-JP" altLang="en-US" sz="1400" dirty="0" smtClean="0"/>
              <a:t>れてください。）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・寸法の単位表記は</a:t>
            </a:r>
            <a:r>
              <a:rPr lang="en-US" altLang="ja-JP" sz="1400" dirty="0" smtClean="0"/>
              <a:t>mm</a:t>
            </a:r>
            <a:r>
              <a:rPr lang="ja-JP" altLang="en-US" sz="1400" dirty="0" smtClean="0"/>
              <a:t>や</a:t>
            </a:r>
            <a:r>
              <a:rPr lang="en-US" altLang="ja-JP" sz="1400" dirty="0" smtClean="0"/>
              <a:t>m</a:t>
            </a:r>
            <a:r>
              <a:rPr lang="ja-JP" altLang="en-US" sz="1400" dirty="0" smtClean="0"/>
              <a:t>でも構いません。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endParaRPr kumimoji="1" lang="ja-JP" altLang="en-US" sz="14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722120" y="8105675"/>
            <a:ext cx="4523037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商    品   名：</a:t>
            </a:r>
            <a:endParaRPr lang="en-US" altLang="ja-JP" sz="2000" dirty="0" smtClean="0"/>
          </a:p>
          <a:p>
            <a:r>
              <a:rPr lang="ja-JP" altLang="en-US" sz="2000" dirty="0" smtClean="0"/>
              <a:t>型　     　番：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メーカー名：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容           量：</a:t>
            </a:r>
            <a:r>
              <a:rPr lang="ja-JP" altLang="en-US" sz="2000" dirty="0"/>
              <a:t>　</a:t>
            </a:r>
            <a:r>
              <a:rPr lang="ja-JP" altLang="en-US" sz="2000" dirty="0" smtClean="0"/>
              <a:t>　　　</a:t>
            </a:r>
            <a:r>
              <a:rPr lang="ja-JP" altLang="en-US" sz="2000" dirty="0" smtClean="0"/>
              <a:t>　リットル</a:t>
            </a:r>
            <a:endParaRPr kumimoji="1" lang="ja-JP" altLang="en-US" sz="2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52321" y="9429114"/>
            <a:ext cx="3261581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/>
              <a:t>※</a:t>
            </a:r>
            <a:r>
              <a:rPr lang="ja-JP" altLang="en-US" sz="1100" dirty="0" smtClean="0"/>
              <a:t>上記がわかる場合、お書きくださ</a:t>
            </a:r>
            <a:r>
              <a:rPr lang="ja-JP" altLang="en-US" sz="1100" dirty="0"/>
              <a:t>い</a:t>
            </a:r>
            <a:endParaRPr kumimoji="1" lang="ja-JP" altLang="en-US" sz="1100" dirty="0"/>
          </a:p>
        </p:txBody>
      </p:sp>
      <p:sp>
        <p:nvSpPr>
          <p:cNvPr id="5" name="正方形/長方形 4"/>
          <p:cNvSpPr/>
          <p:nvPr/>
        </p:nvSpPr>
        <p:spPr>
          <a:xfrm>
            <a:off x="291830" y="2438934"/>
            <a:ext cx="6186791" cy="72517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99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76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伊藤公洋</dc:creator>
  <cp:lastModifiedBy>伊藤公洋</cp:lastModifiedBy>
  <cp:revision>23</cp:revision>
  <cp:lastPrinted>2021-12-22T00:37:18Z</cp:lastPrinted>
  <dcterms:created xsi:type="dcterms:W3CDTF">2021-12-21T04:02:01Z</dcterms:created>
  <dcterms:modified xsi:type="dcterms:W3CDTF">2021-12-22T02:07:39Z</dcterms:modified>
</cp:coreProperties>
</file>